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Klik for at flytte dias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a-DK" sz="2000" b="0" strike="noStrike" spc="-1">
                <a:latin typeface="Arial"/>
              </a:rPr>
              <a:t>Klik for at redigere noternes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a-DK" sz="1400" b="0" strike="noStrike" spc="-1">
                <a:latin typeface="Times New Roman"/>
              </a:rPr>
              <a:t>&lt;sidehoved&gt;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a-DK" sz="1400" b="0" strike="noStrike" spc="-1">
                <a:latin typeface="Times New Roman"/>
              </a:rPr>
              <a:t>&lt;dato/klokkeslæt&gt;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a-DK" sz="1400" b="0" strike="noStrike" spc="-1">
                <a:latin typeface="Times New Roman"/>
              </a:rPr>
              <a:t>&lt;sidefod&gt;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53EF0EA-9EB0-4144-9E59-60529CFE5581}" type="slidenum">
              <a:rPr lang="da-DK" sz="1400" b="0" strike="noStrike" spc="-1">
                <a:latin typeface="Times New Roman"/>
              </a:rPr>
              <a:t>‹nr.›</a:t>
            </a:fld>
            <a:endParaRPr lang="da-D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endParaRPr lang="da-DK" sz="2400" b="0" strike="noStrike" spc="-1">
              <a:latin typeface="Times New Roman"/>
            </a:endParaRPr>
          </a:p>
        </p:txBody>
      </p:sp>
      <p:sp>
        <p:nvSpPr>
          <p:cNvPr id="63" name="TextShape 2"/>
          <p:cNvSpPr txBox="1"/>
          <p:nvPr/>
        </p:nvSpPr>
        <p:spPr>
          <a:xfrm>
            <a:off x="5180040" y="0"/>
            <a:ext cx="3962160" cy="342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fld id="{24910BF7-3B68-41AB-8E52-2F1279F69DDC}" type="datetime">
              <a:rPr lang="da-DK" sz="1200" b="0" strike="noStrike" spc="-1">
                <a:latin typeface="Times New Roman"/>
              </a:rPr>
              <a:t>08-05-2019</a:t>
            </a:fld>
            <a:endParaRPr lang="da-DK" sz="1200" b="0" strike="noStrike" spc="-1">
              <a:latin typeface="Times New Roman"/>
            </a:endParaRPr>
          </a:p>
        </p:txBody>
      </p:sp>
      <p:sp>
        <p:nvSpPr>
          <p:cNvPr id="6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</p:spPr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914400" y="3251160"/>
            <a:ext cx="7314840" cy="3080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a-DK" sz="2000" b="0" strike="noStrike" spc="-1">
              <a:latin typeface="Arial"/>
            </a:endParaRPr>
          </a:p>
        </p:txBody>
      </p:sp>
      <p:sp>
        <p:nvSpPr>
          <p:cNvPr id="66" name="TextShape 5"/>
          <p:cNvSpPr txBox="1"/>
          <p:nvPr/>
        </p:nvSpPr>
        <p:spPr>
          <a:xfrm>
            <a:off x="0" y="6502320"/>
            <a:ext cx="3962160" cy="34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endParaRPr lang="da-DK" sz="2400" b="0" strike="noStrike" spc="-1">
              <a:latin typeface="Times New Roman"/>
            </a:endParaRPr>
          </a:p>
        </p:txBody>
      </p:sp>
      <p:sp>
        <p:nvSpPr>
          <p:cNvPr id="67" name="TextShape 6"/>
          <p:cNvSpPr txBox="1"/>
          <p:nvPr/>
        </p:nvSpPr>
        <p:spPr>
          <a:xfrm>
            <a:off x="5180040" y="6502320"/>
            <a:ext cx="3962160" cy="3409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7B0AD66-788B-4A50-90C0-6F9D543C2160}" type="slidenum">
              <a:rPr lang="da-DK" sz="1200" b="0" strike="noStrike" spc="-1">
                <a:latin typeface="Times New Roman"/>
              </a:rPr>
              <a:t>3</a:t>
            </a:fld>
            <a:endParaRPr lang="da-DK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0CF7269-A9C8-4851-9D15-6EA4B1A23B12}" type="datetime">
              <a:rPr lang="da-DK" sz="1200" b="0" strike="noStrike" spc="-1">
                <a:solidFill>
                  <a:srgbClr val="8B8B8B"/>
                </a:solidFill>
                <a:latin typeface="Calibri"/>
              </a:rPr>
              <a:t>08-05-2019</a:t>
            </a:fld>
            <a:endParaRPr lang="da-DK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da-DK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419891C-A5B1-4342-999B-BEFFE6C8BFDD}" type="slidenum">
              <a:rPr lang="da-DK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a-DK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Klik for at redigere titeltekstens format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Klik for at redigere dispositionstekstens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</a:rPr>
              <a:t>Andet dispositionsniveau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Tredje dispositionsniveau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Fjerde dispositionsniveau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Femte dispositionsniveau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Sjette dispositionsniveau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Syvende dispositionsniveau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10829880" y="990720"/>
            <a:ext cx="6438960" cy="37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r">
              <a:lnSpc>
                <a:spcPts val="2940"/>
              </a:lnSpc>
            </a:pPr>
            <a:r>
              <a:rPr lang="da-DK" sz="2100" b="1" strike="noStrike" spc="313">
                <a:solidFill>
                  <a:srgbClr val="000000"/>
                </a:solidFill>
                <a:latin typeface="Lora"/>
              </a:rPr>
              <a:t>MARIANNE ANDERSEN</a:t>
            </a:r>
            <a:endParaRPr lang="da-DK" sz="2100" b="0" strike="noStrike" spc="-1">
              <a:latin typeface="Arial"/>
            </a:endParaRPr>
          </a:p>
        </p:txBody>
      </p:sp>
      <p:grpSp>
        <p:nvGrpSpPr>
          <p:cNvPr id="48" name="Group 2"/>
          <p:cNvGrpSpPr/>
          <p:nvPr/>
        </p:nvGrpSpPr>
        <p:grpSpPr>
          <a:xfrm>
            <a:off x="9379800" y="4930200"/>
            <a:ext cx="7924680" cy="4372560"/>
            <a:chOff x="9379800" y="4930200"/>
            <a:chExt cx="7924680" cy="4372560"/>
          </a:xfrm>
        </p:grpSpPr>
        <p:sp>
          <p:nvSpPr>
            <p:cNvPr id="49" name="CustomShape 3"/>
            <p:cNvSpPr/>
            <p:nvPr/>
          </p:nvSpPr>
          <p:spPr>
            <a:xfrm>
              <a:off x="9379800" y="4930200"/>
              <a:ext cx="7924680" cy="3353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r">
                <a:lnSpc>
                  <a:spcPts val="13201"/>
                </a:lnSpc>
              </a:pPr>
              <a:r>
                <a:rPr lang="da-DK" sz="12000" b="1" strike="noStrike" spc="-120">
                  <a:solidFill>
                    <a:srgbClr val="BD2640"/>
                  </a:solidFill>
                  <a:latin typeface="Montserrat"/>
                </a:rPr>
                <a:t>One Note</a:t>
              </a:r>
              <a:endParaRPr lang="da-DK" sz="12000" b="0" strike="noStrike" spc="-1">
                <a:latin typeface="Arial"/>
              </a:endParaRPr>
            </a:p>
            <a:p>
              <a:pPr algn="r">
                <a:lnSpc>
                  <a:spcPts val="13201"/>
                </a:lnSpc>
              </a:pPr>
              <a:endParaRPr lang="da-DK" sz="12000" b="0" strike="noStrike" spc="-1">
                <a:latin typeface="Arial"/>
              </a:endParaRPr>
            </a:p>
          </p:txBody>
        </p:sp>
        <p:sp>
          <p:nvSpPr>
            <p:cNvPr id="50" name="CustomShape 4"/>
            <p:cNvSpPr/>
            <p:nvPr/>
          </p:nvSpPr>
          <p:spPr>
            <a:xfrm>
              <a:off x="10179720" y="8734320"/>
              <a:ext cx="7124760" cy="568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>
              <a:spAutoFit/>
            </a:bodyPr>
            <a:lstStyle/>
            <a:p>
              <a:pPr algn="r">
                <a:lnSpc>
                  <a:spcPts val="4479"/>
                </a:lnSpc>
              </a:pPr>
              <a:r>
                <a:rPr lang="da-DK" sz="3200" b="0" i="1" strike="noStrike" spc="157">
                  <a:solidFill>
                    <a:srgbClr val="000000"/>
                  </a:solidFill>
                  <a:latin typeface="Lora"/>
                </a:rPr>
                <a:t>Praktik2 - Psykiatri</a:t>
              </a:r>
              <a:endParaRPr lang="da-DK" sz="3200" b="0" strike="noStrike" spc="-1">
                <a:latin typeface="Arial"/>
              </a:endParaRPr>
            </a:p>
          </p:txBody>
        </p:sp>
      </p:grpSp>
      <p:pic>
        <p:nvPicPr>
          <p:cNvPr id="51" name="Picture 6"/>
          <p:cNvPicPr/>
          <p:nvPr/>
        </p:nvPicPr>
        <p:blipFill>
          <a:blip r:embed="rId2"/>
          <a:srcRect l="10186" b="1871"/>
          <a:stretch/>
        </p:blipFill>
        <p:spPr>
          <a:xfrm>
            <a:off x="1742400" y="2426400"/>
            <a:ext cx="6030000" cy="658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/>
          <p:nvPr/>
        </p:nvPicPr>
        <p:blipFill>
          <a:blip r:embed="rId2"/>
          <a:stretch/>
        </p:blipFill>
        <p:spPr>
          <a:xfrm>
            <a:off x="1766520" y="171720"/>
            <a:ext cx="15210360" cy="1011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/>
          <p:nvPr/>
        </p:nvPicPr>
        <p:blipFill>
          <a:blip r:embed="rId3"/>
          <a:srcRect t="1360" r="1361"/>
          <a:stretch/>
        </p:blipFill>
        <p:spPr>
          <a:xfrm>
            <a:off x="1028880" y="933480"/>
            <a:ext cx="11978640" cy="8979480"/>
          </a:xfrm>
          <a:prstGeom prst="rect">
            <a:avLst/>
          </a:prstGeom>
          <a:ln>
            <a:noFill/>
          </a:ln>
        </p:spPr>
      </p:pic>
      <p:grpSp>
        <p:nvGrpSpPr>
          <p:cNvPr id="54" name="Group 1"/>
          <p:cNvGrpSpPr/>
          <p:nvPr/>
        </p:nvGrpSpPr>
        <p:grpSpPr>
          <a:xfrm>
            <a:off x="1152000" y="8202960"/>
            <a:ext cx="6954120" cy="2110680"/>
            <a:chOff x="1152000" y="8202960"/>
            <a:chExt cx="6954120" cy="2110680"/>
          </a:xfrm>
        </p:grpSpPr>
        <p:sp>
          <p:nvSpPr>
            <p:cNvPr id="55" name="CustomShape 2"/>
            <p:cNvSpPr/>
            <p:nvPr/>
          </p:nvSpPr>
          <p:spPr>
            <a:xfrm>
              <a:off x="1152000" y="8202960"/>
              <a:ext cx="6954120" cy="868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3"/>
            <p:cNvSpPr/>
            <p:nvPr/>
          </p:nvSpPr>
          <p:spPr>
            <a:xfrm>
              <a:off x="1152000" y="9200160"/>
              <a:ext cx="6764040" cy="4262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4"/>
            <p:cNvSpPr/>
            <p:nvPr/>
          </p:nvSpPr>
          <p:spPr>
            <a:xfrm>
              <a:off x="1152000" y="9944280"/>
              <a:ext cx="6057720" cy="3693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/>
          <p:nvPr/>
        </p:nvPicPr>
        <p:blipFill>
          <a:blip r:embed="rId2"/>
          <a:stretch/>
        </p:blipFill>
        <p:spPr>
          <a:xfrm>
            <a:off x="45720" y="469440"/>
            <a:ext cx="18491400" cy="9499680"/>
          </a:xfrm>
          <a:prstGeom prst="rect">
            <a:avLst/>
          </a:prstGeom>
          <a:ln>
            <a:noFill/>
          </a:ln>
        </p:spPr>
      </p:pic>
      <p:sp>
        <p:nvSpPr>
          <p:cNvPr id="59" name="CustomShape 1"/>
          <p:cNvSpPr/>
          <p:nvPr/>
        </p:nvSpPr>
        <p:spPr>
          <a:xfrm>
            <a:off x="8499600" y="8475480"/>
            <a:ext cx="9426240" cy="5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ts val="4252"/>
              </a:lnSpc>
            </a:pPr>
            <a:r>
              <a:rPr lang="da-DK" sz="3150" b="1" strike="noStrike" spc="471">
                <a:solidFill>
                  <a:srgbClr val="000000"/>
                </a:solidFill>
                <a:latin typeface="Montserrat"/>
              </a:rPr>
              <a:t>SIDEN ER UNDER OPBYGNING</a:t>
            </a:r>
            <a:endParaRPr lang="da-DK" sz="315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/>
          <p:nvPr/>
        </p:nvPicPr>
        <p:blipFill>
          <a:blip r:embed="rId2"/>
          <a:stretch/>
        </p:blipFill>
        <p:spPr>
          <a:xfrm>
            <a:off x="230040" y="168120"/>
            <a:ext cx="18124560" cy="9673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/>
          <p:cNvPicPr/>
          <p:nvPr/>
        </p:nvPicPr>
        <p:blipFill>
          <a:blip r:embed="rId2"/>
          <a:stretch/>
        </p:blipFill>
        <p:spPr>
          <a:xfrm>
            <a:off x="0" y="0"/>
            <a:ext cx="18177120" cy="10497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</Words>
  <Application>Microsoft Office PowerPoint</Application>
  <PresentationFormat>Brugerdefineret</PresentationFormat>
  <Paragraphs>6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5" baseType="lpstr">
      <vt:lpstr>Arial</vt:lpstr>
      <vt:lpstr>Calibri</vt:lpstr>
      <vt:lpstr>DejaVu Sans</vt:lpstr>
      <vt:lpstr>Lora</vt:lpstr>
      <vt:lpstr>Montserrat</vt:lpstr>
      <vt:lpstr>Symbol</vt:lpstr>
      <vt:lpstr>Times New Roman</vt:lpstr>
      <vt:lpstr>Wingdings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Marianne Andersen</dc:title>
  <dc:subject/>
  <dc:creator>Pia Elisabeth Ohnemus</dc:creator>
  <dc:description/>
  <cp:lastModifiedBy>Pia Elisabeth Ohnemus</cp:lastModifiedBy>
  <cp:revision>2</cp:revision>
  <dcterms:created xsi:type="dcterms:W3CDTF">2006-08-16T00:00:00Z</dcterms:created>
  <dcterms:modified xsi:type="dcterms:W3CDTF">2019-05-08T12:28:50Z</dcterms:modified>
  <dc:language>da-DK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0</vt:i4>
  </property>
</Properties>
</file>