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8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77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81" d="100"/>
          <a:sy n="81" d="100"/>
        </p:scale>
        <p:origin x="96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Sundtoft (LSU | SOSUR)" userId="bc5f443e-a69f-4f16-a321-2d5cfb2875e7" providerId="ADAL" clId="{B991BC3E-42F2-D04C-8933-0756DA1B918B}"/>
    <pc:docChg chg="addSld modSld">
      <pc:chgData name="Laura Sundtoft (LSU | SOSUR)" userId="bc5f443e-a69f-4f16-a321-2d5cfb2875e7" providerId="ADAL" clId="{B991BC3E-42F2-D04C-8933-0756DA1B918B}" dt="2018-09-26T08:48:30.053" v="0"/>
      <pc:docMkLst>
        <pc:docMk/>
      </pc:docMkLst>
      <pc:sldChg chg="add">
        <pc:chgData name="Laura Sundtoft (LSU | SOSUR)" userId="bc5f443e-a69f-4f16-a321-2d5cfb2875e7" providerId="ADAL" clId="{B991BC3E-42F2-D04C-8933-0756DA1B918B}" dt="2018-09-26T08:48:30.053" v="0"/>
        <pc:sldMkLst>
          <pc:docMk/>
          <pc:sldMk cId="1287884099" sldId="258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8B6424-E0EF-498D-97C7-A67FA89F5BA9}" type="doc">
      <dgm:prSet loTypeId="urn:microsoft.com/office/officeart/2005/8/layout/venn1" loCatId="relationship" qsTypeId="urn:microsoft.com/office/officeart/2005/8/quickstyle/simple1" qsCatId="simple" csTypeId="urn:microsoft.com/office/officeart/2005/8/colors/accent2_2" csCatId="accent2" phldr="1"/>
      <dgm:spPr/>
    </dgm:pt>
    <dgm:pt modelId="{5E551CE4-C6B0-40FC-B8DF-35B651838691}">
      <dgm:prSet phldrT="[Tekst]"/>
      <dgm:spPr/>
      <dgm:t>
        <a:bodyPr/>
        <a:lstStyle/>
        <a:p>
          <a:r>
            <a:rPr lang="da-DK" dirty="0" smtClean="0"/>
            <a:t>Elev</a:t>
          </a:r>
          <a:endParaRPr lang="da-DK" dirty="0"/>
        </a:p>
      </dgm:t>
    </dgm:pt>
    <dgm:pt modelId="{DF295D8F-C28A-436F-BCBD-85FACB03DB1E}" type="parTrans" cxnId="{797322C4-C2A2-485E-AEED-BFB759C09894}">
      <dgm:prSet/>
      <dgm:spPr/>
      <dgm:t>
        <a:bodyPr/>
        <a:lstStyle/>
        <a:p>
          <a:endParaRPr lang="da-DK"/>
        </a:p>
      </dgm:t>
    </dgm:pt>
    <dgm:pt modelId="{840A0C46-5A52-46D2-A733-8057160163EB}" type="sibTrans" cxnId="{797322C4-C2A2-485E-AEED-BFB759C09894}">
      <dgm:prSet/>
      <dgm:spPr/>
      <dgm:t>
        <a:bodyPr/>
        <a:lstStyle/>
        <a:p>
          <a:endParaRPr lang="da-DK"/>
        </a:p>
      </dgm:t>
    </dgm:pt>
    <dgm:pt modelId="{8EC88B0B-DD58-4485-983D-57C9736B3FA4}">
      <dgm:prSet phldrT="[Tekst]"/>
      <dgm:spPr/>
      <dgm:t>
        <a:bodyPr/>
        <a:lstStyle/>
        <a:p>
          <a:r>
            <a:rPr lang="da-DK" dirty="0" smtClean="0"/>
            <a:t>Praktik</a:t>
          </a:r>
          <a:endParaRPr lang="da-DK" dirty="0"/>
        </a:p>
      </dgm:t>
    </dgm:pt>
    <dgm:pt modelId="{F4AA5880-6CFD-4BAB-9644-2F68DCFE807D}" type="parTrans" cxnId="{715A96A9-F0DA-4DDF-B58F-7944BFC91F4D}">
      <dgm:prSet/>
      <dgm:spPr/>
      <dgm:t>
        <a:bodyPr/>
        <a:lstStyle/>
        <a:p>
          <a:endParaRPr lang="da-DK"/>
        </a:p>
      </dgm:t>
    </dgm:pt>
    <dgm:pt modelId="{6C98BDF9-9B2C-4B29-8B8B-1BEB0CA7CF38}" type="sibTrans" cxnId="{715A96A9-F0DA-4DDF-B58F-7944BFC91F4D}">
      <dgm:prSet/>
      <dgm:spPr/>
      <dgm:t>
        <a:bodyPr/>
        <a:lstStyle/>
        <a:p>
          <a:endParaRPr lang="da-DK"/>
        </a:p>
      </dgm:t>
    </dgm:pt>
    <dgm:pt modelId="{70DFBC46-4893-4D68-8CE6-D5B701F09E3B}">
      <dgm:prSet phldrT="[Tekst]"/>
      <dgm:spPr/>
      <dgm:t>
        <a:bodyPr/>
        <a:lstStyle/>
        <a:p>
          <a:r>
            <a:rPr lang="da-DK" dirty="0" smtClean="0"/>
            <a:t>Skole</a:t>
          </a:r>
          <a:endParaRPr lang="da-DK" dirty="0"/>
        </a:p>
      </dgm:t>
    </dgm:pt>
    <dgm:pt modelId="{4ADFF8A5-8C4B-469C-901D-D0E7E9A91B92}" type="parTrans" cxnId="{54FCA687-D282-4CDD-911B-546241F2101C}">
      <dgm:prSet/>
      <dgm:spPr/>
      <dgm:t>
        <a:bodyPr/>
        <a:lstStyle/>
        <a:p>
          <a:endParaRPr lang="da-DK"/>
        </a:p>
      </dgm:t>
    </dgm:pt>
    <dgm:pt modelId="{D6BD832C-F42A-4BEF-92B6-4D277D04F4B5}" type="sibTrans" cxnId="{54FCA687-D282-4CDD-911B-546241F2101C}">
      <dgm:prSet/>
      <dgm:spPr/>
      <dgm:t>
        <a:bodyPr/>
        <a:lstStyle/>
        <a:p>
          <a:endParaRPr lang="da-DK"/>
        </a:p>
      </dgm:t>
    </dgm:pt>
    <dgm:pt modelId="{A2D40DD7-5348-4382-8337-69C9162D569B}" type="pres">
      <dgm:prSet presAssocID="{138B6424-E0EF-498D-97C7-A67FA89F5BA9}" presName="compositeShape" presStyleCnt="0">
        <dgm:presLayoutVars>
          <dgm:chMax val="7"/>
          <dgm:dir/>
          <dgm:resizeHandles val="exact"/>
        </dgm:presLayoutVars>
      </dgm:prSet>
      <dgm:spPr/>
    </dgm:pt>
    <dgm:pt modelId="{0D6E9374-F480-46F8-A52F-A5E15A3EB1DD}" type="pres">
      <dgm:prSet presAssocID="{5E551CE4-C6B0-40FC-B8DF-35B651838691}" presName="circ1" presStyleLbl="vennNode1" presStyleIdx="0" presStyleCnt="3"/>
      <dgm:spPr/>
      <dgm:t>
        <a:bodyPr/>
        <a:lstStyle/>
        <a:p>
          <a:endParaRPr lang="da-DK"/>
        </a:p>
      </dgm:t>
    </dgm:pt>
    <dgm:pt modelId="{96281EC6-7FF0-41E7-80DE-F4F6D76DFCDB}" type="pres">
      <dgm:prSet presAssocID="{5E551CE4-C6B0-40FC-B8DF-35B65183869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2F06704F-EC29-4D7A-A67D-50BF43185033}" type="pres">
      <dgm:prSet presAssocID="{8EC88B0B-DD58-4485-983D-57C9736B3FA4}" presName="circ2" presStyleLbl="vennNode1" presStyleIdx="1" presStyleCnt="3"/>
      <dgm:spPr/>
      <dgm:t>
        <a:bodyPr/>
        <a:lstStyle/>
        <a:p>
          <a:endParaRPr lang="da-DK"/>
        </a:p>
      </dgm:t>
    </dgm:pt>
    <dgm:pt modelId="{6364037B-50E0-4B28-94D4-FDD03856F79C}" type="pres">
      <dgm:prSet presAssocID="{8EC88B0B-DD58-4485-983D-57C9736B3FA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890D542B-92FA-4D08-AB80-50D7B9988402}" type="pres">
      <dgm:prSet presAssocID="{70DFBC46-4893-4D68-8CE6-D5B701F09E3B}" presName="circ3" presStyleLbl="vennNode1" presStyleIdx="2" presStyleCnt="3"/>
      <dgm:spPr/>
      <dgm:t>
        <a:bodyPr/>
        <a:lstStyle/>
        <a:p>
          <a:endParaRPr lang="da-DK"/>
        </a:p>
      </dgm:t>
    </dgm:pt>
    <dgm:pt modelId="{9B0CC9D8-614C-4146-8A53-7C14778273A2}" type="pres">
      <dgm:prSet presAssocID="{70DFBC46-4893-4D68-8CE6-D5B701F09E3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A912A9EA-6063-4ED3-9CB3-A8D29855F963}" type="presOf" srcId="{70DFBC46-4893-4D68-8CE6-D5B701F09E3B}" destId="{890D542B-92FA-4D08-AB80-50D7B9988402}" srcOrd="0" destOrd="0" presId="urn:microsoft.com/office/officeart/2005/8/layout/venn1"/>
    <dgm:cxn modelId="{077E854B-0468-4BC1-B9D4-ACA9C0F30A10}" type="presOf" srcId="{5E551CE4-C6B0-40FC-B8DF-35B651838691}" destId="{0D6E9374-F480-46F8-A52F-A5E15A3EB1DD}" srcOrd="0" destOrd="0" presId="urn:microsoft.com/office/officeart/2005/8/layout/venn1"/>
    <dgm:cxn modelId="{54FCA687-D282-4CDD-911B-546241F2101C}" srcId="{138B6424-E0EF-498D-97C7-A67FA89F5BA9}" destId="{70DFBC46-4893-4D68-8CE6-D5B701F09E3B}" srcOrd="2" destOrd="0" parTransId="{4ADFF8A5-8C4B-469C-901D-D0E7E9A91B92}" sibTransId="{D6BD832C-F42A-4BEF-92B6-4D277D04F4B5}"/>
    <dgm:cxn modelId="{F8D73BD0-C9B7-4AD7-819A-6DACA50CAF71}" type="presOf" srcId="{8EC88B0B-DD58-4485-983D-57C9736B3FA4}" destId="{2F06704F-EC29-4D7A-A67D-50BF43185033}" srcOrd="0" destOrd="0" presId="urn:microsoft.com/office/officeart/2005/8/layout/venn1"/>
    <dgm:cxn modelId="{4D97575D-781C-46F1-A4D7-77802813B3AD}" type="presOf" srcId="{138B6424-E0EF-498D-97C7-A67FA89F5BA9}" destId="{A2D40DD7-5348-4382-8337-69C9162D569B}" srcOrd="0" destOrd="0" presId="urn:microsoft.com/office/officeart/2005/8/layout/venn1"/>
    <dgm:cxn modelId="{715A96A9-F0DA-4DDF-B58F-7944BFC91F4D}" srcId="{138B6424-E0EF-498D-97C7-A67FA89F5BA9}" destId="{8EC88B0B-DD58-4485-983D-57C9736B3FA4}" srcOrd="1" destOrd="0" parTransId="{F4AA5880-6CFD-4BAB-9644-2F68DCFE807D}" sibTransId="{6C98BDF9-9B2C-4B29-8B8B-1BEB0CA7CF38}"/>
    <dgm:cxn modelId="{797322C4-C2A2-485E-AEED-BFB759C09894}" srcId="{138B6424-E0EF-498D-97C7-A67FA89F5BA9}" destId="{5E551CE4-C6B0-40FC-B8DF-35B651838691}" srcOrd="0" destOrd="0" parTransId="{DF295D8F-C28A-436F-BCBD-85FACB03DB1E}" sibTransId="{840A0C46-5A52-46D2-A733-8057160163EB}"/>
    <dgm:cxn modelId="{66C09E37-1894-4182-8F0A-2A0CC31C06AB}" type="presOf" srcId="{8EC88B0B-DD58-4485-983D-57C9736B3FA4}" destId="{6364037B-50E0-4B28-94D4-FDD03856F79C}" srcOrd="1" destOrd="0" presId="urn:microsoft.com/office/officeart/2005/8/layout/venn1"/>
    <dgm:cxn modelId="{FF7DFA92-3324-4478-809A-27F61898BD3F}" type="presOf" srcId="{70DFBC46-4893-4D68-8CE6-D5B701F09E3B}" destId="{9B0CC9D8-614C-4146-8A53-7C14778273A2}" srcOrd="1" destOrd="0" presId="urn:microsoft.com/office/officeart/2005/8/layout/venn1"/>
    <dgm:cxn modelId="{A2AAEE2E-5190-4A8A-A06B-36277FEAC347}" type="presOf" srcId="{5E551CE4-C6B0-40FC-B8DF-35B651838691}" destId="{96281EC6-7FF0-41E7-80DE-F4F6D76DFCDB}" srcOrd="1" destOrd="0" presId="urn:microsoft.com/office/officeart/2005/8/layout/venn1"/>
    <dgm:cxn modelId="{57249F86-CC95-4D44-BD92-19CD3BBDCE2E}" type="presParOf" srcId="{A2D40DD7-5348-4382-8337-69C9162D569B}" destId="{0D6E9374-F480-46F8-A52F-A5E15A3EB1DD}" srcOrd="0" destOrd="0" presId="urn:microsoft.com/office/officeart/2005/8/layout/venn1"/>
    <dgm:cxn modelId="{7FB92FFE-1D99-40AB-814B-4DBABE1E46B5}" type="presParOf" srcId="{A2D40DD7-5348-4382-8337-69C9162D569B}" destId="{96281EC6-7FF0-41E7-80DE-F4F6D76DFCDB}" srcOrd="1" destOrd="0" presId="urn:microsoft.com/office/officeart/2005/8/layout/venn1"/>
    <dgm:cxn modelId="{B90A2BCD-77AA-444E-B75F-E9D49C7727BA}" type="presParOf" srcId="{A2D40DD7-5348-4382-8337-69C9162D569B}" destId="{2F06704F-EC29-4D7A-A67D-50BF43185033}" srcOrd="2" destOrd="0" presId="urn:microsoft.com/office/officeart/2005/8/layout/venn1"/>
    <dgm:cxn modelId="{4A4CFC8B-E19F-49D3-8324-9197BFD25916}" type="presParOf" srcId="{A2D40DD7-5348-4382-8337-69C9162D569B}" destId="{6364037B-50E0-4B28-94D4-FDD03856F79C}" srcOrd="3" destOrd="0" presId="urn:microsoft.com/office/officeart/2005/8/layout/venn1"/>
    <dgm:cxn modelId="{FF33C983-1444-4EDE-9731-BAA1B4FC2C45}" type="presParOf" srcId="{A2D40DD7-5348-4382-8337-69C9162D569B}" destId="{890D542B-92FA-4D08-AB80-50D7B9988402}" srcOrd="4" destOrd="0" presId="urn:microsoft.com/office/officeart/2005/8/layout/venn1"/>
    <dgm:cxn modelId="{6F853139-4774-4ACA-922F-F1B0C65640B3}" type="presParOf" srcId="{A2D40DD7-5348-4382-8337-69C9162D569B}" destId="{9B0CC9D8-614C-4146-8A53-7C14778273A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6E9374-F480-46F8-A52F-A5E15A3EB1DD}">
      <dsp:nvSpPr>
        <dsp:cNvPr id="0" name=""/>
        <dsp:cNvSpPr/>
      </dsp:nvSpPr>
      <dsp:spPr>
        <a:xfrm>
          <a:off x="2433706" y="41111"/>
          <a:ext cx="1973346" cy="197334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3300" kern="1200" dirty="0" smtClean="0"/>
            <a:t>Elev</a:t>
          </a:r>
          <a:endParaRPr lang="da-DK" sz="3300" kern="1200" dirty="0"/>
        </a:p>
      </dsp:txBody>
      <dsp:txXfrm>
        <a:off x="2696819" y="386446"/>
        <a:ext cx="1447120" cy="888005"/>
      </dsp:txXfrm>
    </dsp:sp>
    <dsp:sp modelId="{2F06704F-EC29-4D7A-A67D-50BF43185033}">
      <dsp:nvSpPr>
        <dsp:cNvPr id="0" name=""/>
        <dsp:cNvSpPr/>
      </dsp:nvSpPr>
      <dsp:spPr>
        <a:xfrm>
          <a:off x="3145756" y="1274452"/>
          <a:ext cx="1973346" cy="197334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3300" kern="1200" dirty="0" smtClean="0"/>
            <a:t>Praktik</a:t>
          </a:r>
          <a:endParaRPr lang="da-DK" sz="3300" kern="1200" dirty="0"/>
        </a:p>
      </dsp:txBody>
      <dsp:txXfrm>
        <a:off x="3749271" y="1784233"/>
        <a:ext cx="1184007" cy="1085340"/>
      </dsp:txXfrm>
    </dsp:sp>
    <dsp:sp modelId="{890D542B-92FA-4D08-AB80-50D7B9988402}">
      <dsp:nvSpPr>
        <dsp:cNvPr id="0" name=""/>
        <dsp:cNvSpPr/>
      </dsp:nvSpPr>
      <dsp:spPr>
        <a:xfrm>
          <a:off x="1721657" y="1274452"/>
          <a:ext cx="1973346" cy="197334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3300" kern="1200" dirty="0" smtClean="0"/>
            <a:t>Skole</a:t>
          </a:r>
          <a:endParaRPr lang="da-DK" sz="3300" kern="1200" dirty="0"/>
        </a:p>
      </dsp:txBody>
      <dsp:txXfrm>
        <a:off x="1907481" y="1784233"/>
        <a:ext cx="1184007" cy="1085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bg>
      <p:bgPr>
        <a:solidFill>
          <a:srgbClr val="EF7703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0BC9F9-4516-584A-91B7-1960351EC4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3421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01C44DD-C931-3E42-95D6-A0286737F9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8011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BEF5A452-4017-444F-9DF1-A6CE19D9ED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66900" y="5028983"/>
            <a:ext cx="8458200" cy="13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76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65F17F1C-28FB-3C47-8473-0235BB8AE9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99385" y="6061459"/>
            <a:ext cx="3055418" cy="50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460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65F17F1C-28FB-3C47-8473-0235BB8AE9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99385" y="6061459"/>
            <a:ext cx="3055418" cy="50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41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A4FFE0-DBD5-FA4E-A76F-8E5CEE561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272746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56C6E5C-901A-8F49-89CC-558C19345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30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10BC932-BABE-7E48-A20E-F821B6EB05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8B2154DD-BA94-134B-A642-E45282C51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99970" y="6061460"/>
            <a:ext cx="3055418" cy="50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87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Indhold med billed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A4FFE0-DBD5-FA4E-A76F-8E5CEE561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272746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56C6E5C-901A-8F49-89CC-558C19345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30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10BC932-BABE-7E48-A20E-F821B6EB05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8B2154DD-BA94-134B-A642-E45282C51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99970" y="6061460"/>
            <a:ext cx="3055418" cy="50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963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D9A2FA-5835-0B41-B6BA-31D23C39C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297459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C60E2F98-F8EC-894A-9FE2-F1AECDF4B1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DBE2A27-6AF4-8A4A-97E9-BE03782909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BFA1D223-B5BF-A946-8947-0D501BFEAE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99970" y="6119212"/>
            <a:ext cx="3055418" cy="50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209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Billede med billed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D9A2FA-5835-0B41-B6BA-31D23C39C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297459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C60E2F98-F8EC-894A-9FE2-F1AECDF4B1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DBE2A27-6AF4-8A4A-97E9-BE03782909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BFA1D223-B5BF-A946-8947-0D501BFEAE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99970" y="6119212"/>
            <a:ext cx="3055418" cy="50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073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9E3C4F-6F12-CD45-AF53-1951C2381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08BC3D3-B921-A844-A9A6-4331B381E7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AD0DC09C-FB40-674F-B7D2-D2ED6864DD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98382" y="6176963"/>
            <a:ext cx="3055418" cy="50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565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el og lodret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9E3C4F-6F12-CD45-AF53-1951C2381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08BC3D3-B921-A844-A9A6-4331B381E7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AD0DC09C-FB40-674F-B7D2-D2ED6864DD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98382" y="6176963"/>
            <a:ext cx="3055418" cy="50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9944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B4F6C23E-F9C2-104E-A27B-B140A250E8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E3F2471C-5BB9-704F-9B20-4AF1C64D36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34CD0814-05D8-8347-9727-04E3B04F94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98382" y="6176963"/>
            <a:ext cx="3055418" cy="50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346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Lodret titel og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B4F6C23E-F9C2-104E-A27B-B140A250E8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E3F2471C-5BB9-704F-9B20-4AF1C64D36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34CD0814-05D8-8347-9727-04E3B04F94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98382" y="6176963"/>
            <a:ext cx="3055418" cy="50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331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F3F756-F0D4-024A-9C20-34F50489D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59CE6DC-C330-3D47-A378-0DBB46B7D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A97137F3-8D8B-6140-A674-8390B60500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98382" y="6176963"/>
            <a:ext cx="3055418" cy="50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220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og indholdsobjek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F3F756-F0D4-024A-9C20-34F50489D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59CE6DC-C330-3D47-A378-0DBB46B7D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A97137F3-8D8B-6140-A674-8390B60500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98382" y="6176963"/>
            <a:ext cx="3055418" cy="50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74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7C6E3A-D464-434C-86A4-E8E1311D9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98777"/>
            <a:ext cx="10515600" cy="1367094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DBCC2EC-57E4-9042-B702-D07DF17D2D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92252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3DA5454A-ADEE-BE43-B982-A314B095F9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92032" y="6138462"/>
            <a:ext cx="3055418" cy="50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91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Afsnits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7C6E3A-D464-434C-86A4-E8E1311D9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98777"/>
            <a:ext cx="10515600" cy="1367094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DBCC2EC-57E4-9042-B702-D07DF17D2D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92252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3DA5454A-ADEE-BE43-B982-A314B095F9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92032" y="6138462"/>
            <a:ext cx="3055418" cy="50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317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C3BC07-4124-D54E-A484-90D2437E4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75C63C0-BD9D-3D4D-849C-105D2B876C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83A8096-2886-7844-9608-4783FAB304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7EE31D49-4555-0C4D-BA6A-4A44269BC6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98382" y="6176963"/>
            <a:ext cx="3055418" cy="50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209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o indholdsobjek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C3BC07-4124-D54E-A484-90D2437E4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75C63C0-BD9D-3D4D-849C-105D2B876C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83A8096-2886-7844-9608-4783FAB304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7EE31D49-4555-0C4D-BA6A-4A44269BC6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98382" y="6176963"/>
            <a:ext cx="3055418" cy="50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142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CE4813-07BC-F64C-8D24-36D073CD7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9EE2A5C2-3A87-7C44-9BDD-36153B6857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98382" y="6109586"/>
            <a:ext cx="3055418" cy="50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727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Kun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CE4813-07BC-F64C-8D24-36D073CD7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9EE2A5C2-3A87-7C44-9BDD-36153B6857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98382" y="6109586"/>
            <a:ext cx="3055418" cy="50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53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alphaModFix amt="5000"/>
            <a:lum/>
          </a:blip>
          <a:srcRect/>
          <a:stretch>
            <a:fillRect t="-63000" b="-6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30CCADB1-30BB-8847-92E3-277AB9517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704F2CA-E059-7643-B14B-361835C23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a-DK" dirty="0"/>
              <a:t>Rediger teksttypografien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 err="1"/>
              <a:t>Jlsk</a:t>
            </a:r>
            <a:endParaRPr lang="da-DK" dirty="0"/>
          </a:p>
          <a:p>
            <a:pPr lvl="6"/>
            <a:r>
              <a:rPr lang="da-DK" dirty="0" err="1"/>
              <a:t>jdlskdls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1747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61" r:id="rId5"/>
    <p:sldLayoutId id="2147483652" r:id="rId6"/>
    <p:sldLayoutId id="2147483662" r:id="rId7"/>
    <p:sldLayoutId id="2147483654" r:id="rId8"/>
    <p:sldLayoutId id="2147483663" r:id="rId9"/>
    <p:sldLayoutId id="2147483655" r:id="rId10"/>
    <p:sldLayoutId id="2147483664" r:id="rId11"/>
    <p:sldLayoutId id="2147483656" r:id="rId12"/>
    <p:sldLayoutId id="2147483665" r:id="rId13"/>
    <p:sldLayoutId id="2147483657" r:id="rId14"/>
    <p:sldLayoutId id="2147483666" r:id="rId15"/>
    <p:sldLayoutId id="2147483658" r:id="rId16"/>
    <p:sldLayoutId id="2147483667" r:id="rId17"/>
    <p:sldLayoutId id="2147483659" r:id="rId18"/>
    <p:sldLayoutId id="2147483668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sosuranders-my.sharepoint.com/:o:/g/personal/al_sosuranders_dk/EvTVDkN12ExEt-d3DHnuEGEBXkXONcXbiKanmDx0sGStD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BDEBEE-7A82-1947-9C3F-FB85362B3B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Digital Uddannelsesmappe</a:t>
            </a: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A5F9700-BCA8-3F43-82D8-6617096ED1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/>
              <a:t>Skolepraktikinformationsmøde d. 16. maj 2019</a:t>
            </a:r>
          </a:p>
          <a:p>
            <a:r>
              <a:rPr lang="da-DK" dirty="0" smtClean="0"/>
              <a:t>v/Anette Degn Larsen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7931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Formål med uddannelsesmappen: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 smtClean="0"/>
              <a:t>Et </a:t>
            </a:r>
            <a:r>
              <a:rPr lang="da-DK" dirty="0"/>
              <a:t>digitalt værktøj, der skaber en rød tråd gennem hele elevens uddannelse, og giver kontaktlærere og praktikvejledere mulighed for at spotte et særligt læringsbehov, og give individuel støtte. </a:t>
            </a: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</p:txBody>
      </p:sp>
      <p:graphicFrame>
        <p:nvGraphicFramePr>
          <p:cNvPr id="4" name="Pladsholder til indhol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3609812"/>
              </p:ext>
            </p:extLst>
          </p:nvPr>
        </p:nvGraphicFramePr>
        <p:xfrm>
          <a:off x="2299369" y="2786246"/>
          <a:ext cx="6840760" cy="3288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llipse 5"/>
          <p:cNvSpPr/>
          <p:nvPr/>
        </p:nvSpPr>
        <p:spPr>
          <a:xfrm>
            <a:off x="4831250" y="3887763"/>
            <a:ext cx="1776998" cy="1085876"/>
          </a:xfrm>
          <a:prstGeom prst="ellipse">
            <a:avLst/>
          </a:prstGeom>
          <a:solidFill>
            <a:srgbClr val="EF77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Uddannelses-mappe</a:t>
            </a:r>
            <a:endParaRPr lang="da-DK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788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Hvordan gør vi i praksis?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Uddannelsesmappen bruges på SSH, SSA og PAU</a:t>
            </a:r>
          </a:p>
          <a:p>
            <a:r>
              <a:rPr lang="da-DK" dirty="0" smtClean="0"/>
              <a:t>Eleverne opretter selv </a:t>
            </a:r>
            <a:r>
              <a:rPr lang="da-DK" dirty="0" err="1" smtClean="0"/>
              <a:t>udd.mappen</a:t>
            </a:r>
            <a:r>
              <a:rPr lang="da-DK" dirty="0" smtClean="0"/>
              <a:t> og deler den med kontaktlærer og praktikvejleder</a:t>
            </a:r>
          </a:p>
          <a:p>
            <a:r>
              <a:rPr lang="da-DK" dirty="0" err="1" smtClean="0"/>
              <a:t>Udd.mappen</a:t>
            </a:r>
            <a:r>
              <a:rPr lang="da-DK" dirty="0" smtClean="0"/>
              <a:t> laves i programmet OneNote</a:t>
            </a:r>
          </a:p>
          <a:p>
            <a:r>
              <a:rPr lang="da-DK" dirty="0" smtClean="0"/>
              <a:t>Eleven kopierer den udarbejdede skabelon ind i sin egen </a:t>
            </a:r>
            <a:r>
              <a:rPr lang="da-DK" dirty="0" err="1" smtClean="0"/>
              <a:t>udd.mappe</a:t>
            </a:r>
            <a:endParaRPr lang="da-DK" dirty="0"/>
          </a:p>
          <a:p>
            <a:r>
              <a:rPr lang="da-DK" dirty="0" smtClean="0"/>
              <a:t>Der justeres løbende på skabelonen</a:t>
            </a:r>
          </a:p>
          <a:p>
            <a:r>
              <a:rPr lang="da-DK" dirty="0" smtClean="0"/>
              <a:t>Arbejdsgruppe følger op på behov for justeringer</a:t>
            </a:r>
          </a:p>
          <a:p>
            <a:pPr marL="0" indent="0">
              <a:buNone/>
            </a:pPr>
            <a:r>
              <a:rPr lang="da-DK" dirty="0"/>
              <a:t>	</a:t>
            </a:r>
            <a:endParaRPr lang="da-DK" dirty="0" smtClean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0139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Arbejdsgruppens medlemmer: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Annette Dippel, Uddannelsesansvarlig, Regionshospitalet Randers</a:t>
            </a:r>
          </a:p>
          <a:p>
            <a:r>
              <a:rPr lang="da-DK" dirty="0" smtClean="0"/>
              <a:t>Ruth Skriver, Uddannelsesansvarlig, Region Midt</a:t>
            </a:r>
          </a:p>
          <a:p>
            <a:r>
              <a:rPr lang="da-DK" dirty="0" smtClean="0"/>
              <a:t>Irene Winther, Uddannelsesansvarlig, Favrskov Kommune</a:t>
            </a:r>
          </a:p>
          <a:p>
            <a:r>
              <a:rPr lang="da-DK" dirty="0" smtClean="0"/>
              <a:t>Susanne Bøgild Rasmussen, Uddannelses Koordinator, Randers Kommune</a:t>
            </a:r>
          </a:p>
          <a:p>
            <a:r>
              <a:rPr lang="da-DK" dirty="0"/>
              <a:t>Pia Rodil Bach, </a:t>
            </a:r>
            <a:r>
              <a:rPr lang="da-DK" dirty="0" smtClean="0"/>
              <a:t>Praktikvejleder</a:t>
            </a:r>
            <a:r>
              <a:rPr lang="da-DK" dirty="0"/>
              <a:t>, </a:t>
            </a:r>
            <a:r>
              <a:rPr lang="da-DK" dirty="0" smtClean="0"/>
              <a:t>Psykiatriens Hus, </a:t>
            </a:r>
            <a:r>
              <a:rPr lang="da-DK" dirty="0"/>
              <a:t>Randers Kommune </a:t>
            </a:r>
            <a:endParaRPr lang="da-DK" dirty="0" smtClean="0"/>
          </a:p>
          <a:p>
            <a:r>
              <a:rPr lang="da-DK" dirty="0" smtClean="0"/>
              <a:t>Emina Alibasic, Praktikvejleder, Tangkær</a:t>
            </a:r>
          </a:p>
          <a:p>
            <a:r>
              <a:rPr lang="da-DK" dirty="0" smtClean="0"/>
              <a:t>Sussi Konge, Praktikvejleder, Syddjurs Kommune</a:t>
            </a:r>
          </a:p>
          <a:p>
            <a:r>
              <a:rPr lang="da-DK" dirty="0" smtClean="0"/>
              <a:t>Mette Pagter, Praktikvejleder, Favrskov Kommune</a:t>
            </a:r>
          </a:p>
          <a:p>
            <a:r>
              <a:rPr lang="da-DK" dirty="0" smtClean="0"/>
              <a:t>Heidi Lyngholm, Praktikkontaktperson SSA, </a:t>
            </a:r>
            <a:r>
              <a:rPr lang="da-DK" dirty="0"/>
              <a:t>Randers Social- og </a:t>
            </a:r>
            <a:r>
              <a:rPr lang="da-DK" dirty="0" smtClean="0"/>
              <a:t>Sundhedsskole</a:t>
            </a:r>
          </a:p>
          <a:p>
            <a:r>
              <a:rPr lang="da-DK" dirty="0" smtClean="0"/>
              <a:t>Anette </a:t>
            </a:r>
            <a:r>
              <a:rPr lang="da-DK" dirty="0"/>
              <a:t>Degn Larsen, IT pædagogisk Konsulent, Randers Social- og Sundhedsskole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153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Demo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Demonstration af </a:t>
            </a:r>
            <a:r>
              <a:rPr lang="da-DK" dirty="0" err="1" smtClean="0"/>
              <a:t>opbygningen:</a:t>
            </a:r>
            <a:r>
              <a:rPr lang="da-DK" dirty="0" err="1" smtClean="0">
                <a:hlinkClick r:id="rId2"/>
              </a:rPr>
              <a:t>Udd.mappe</a:t>
            </a:r>
            <a:r>
              <a:rPr lang="da-DK" dirty="0" smtClean="0">
                <a:hlinkClick r:id="rId2"/>
              </a:rPr>
              <a:t> Demo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63" y="2360835"/>
            <a:ext cx="7695555" cy="349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946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809_PP_widescreen" id="{308718EF-E5F9-2A4A-8423-4CF2227C5066}" vid="{0B55D2A1-00D8-0041-BA8B-BDA0C598E19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702317280ECD44D87C962585E5EA89F" ma:contentTypeVersion="0" ma:contentTypeDescription="Opret et nyt dokument." ma:contentTypeScope="" ma:versionID="4df53968610a496a1d4dc47aec951dd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999c7a1b70bb54a34a97e4339afad2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CFCF727-1193-4EC4-8DBC-FCC64B2AC3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A5EE608-ADF3-41D1-ABB5-C439A7B819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920844-4739-44E3-9522-8E46C68DCA33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1809_PP_widescreen</Template>
  <TotalTime>228</TotalTime>
  <Words>195</Words>
  <Application>Microsoft Office PowerPoint</Application>
  <PresentationFormat>Widescreen</PresentationFormat>
  <Paragraphs>31</Paragraphs>
  <Slides>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9" baseType="lpstr">
      <vt:lpstr>Arial</vt:lpstr>
      <vt:lpstr>Calibri</vt:lpstr>
      <vt:lpstr>Verdana</vt:lpstr>
      <vt:lpstr>Office-tema</vt:lpstr>
      <vt:lpstr>Digital Uddannelsesmappe</vt:lpstr>
      <vt:lpstr>Formål med uddannelsesmappen:</vt:lpstr>
      <vt:lpstr>Hvordan gør vi i praksis?</vt:lpstr>
      <vt:lpstr>Arbejdsgruppens medlemmer:</vt:lpstr>
      <vt:lpstr>Demo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Uddannelsesmappe</dc:title>
  <dc:creator>Anette Degn Larsen</dc:creator>
  <cp:lastModifiedBy>Pia Elisabeth Ohnemus</cp:lastModifiedBy>
  <cp:revision>17</cp:revision>
  <dcterms:created xsi:type="dcterms:W3CDTF">2019-05-03T09:11:39Z</dcterms:created>
  <dcterms:modified xsi:type="dcterms:W3CDTF">2019-05-20T13:07:04Z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0x0101007702317280ECD44D87C962585E5EA89F</vt:lpwstr>
  </property>
</Properties>
</file>