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626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614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83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2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078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726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026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24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428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452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64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E0F4-5EF5-4E42-878A-0E026A627082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63F21-6317-47D5-A0A0-354DD3E5BA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135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Den daglige vejledning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938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 foregår vejledningen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På kontoret.</a:t>
            </a:r>
          </a:p>
          <a:p>
            <a:r>
              <a:rPr lang="da-DK" dirty="0" smtClean="0"/>
              <a:t>Sammen med andre studerende evt. fra VIA.</a:t>
            </a:r>
          </a:p>
          <a:p>
            <a:r>
              <a:rPr lang="da-DK" dirty="0" smtClean="0"/>
              <a:t>Ude på legepladsen.</a:t>
            </a:r>
          </a:p>
          <a:p>
            <a:r>
              <a:rPr lang="da-DK" dirty="0" smtClean="0"/>
              <a:t>Spontant samtidig med oprydning.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981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Kvalificere vejledning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er målet med vejledningen.</a:t>
            </a:r>
          </a:p>
          <a:p>
            <a:r>
              <a:rPr lang="da-DK" dirty="0" smtClean="0"/>
              <a:t>Have fælles mål for vejledningen.</a:t>
            </a:r>
          </a:p>
          <a:p>
            <a:r>
              <a:rPr lang="da-DK" dirty="0" smtClean="0"/>
              <a:t>Tid til vejledning.</a:t>
            </a:r>
          </a:p>
          <a:p>
            <a:r>
              <a:rPr lang="da-DK" dirty="0" smtClean="0"/>
              <a:t>Dagsorden til vejledning.</a:t>
            </a:r>
          </a:p>
          <a:p>
            <a:r>
              <a:rPr lang="da-DK" dirty="0" smtClean="0"/>
              <a:t>Brug af uddannelsesmappen i forbindelse med vejledning.</a:t>
            </a:r>
          </a:p>
          <a:p>
            <a:r>
              <a:rPr lang="da-DK" dirty="0" smtClean="0"/>
              <a:t>Brug af LURE i forbindelse med vejledning.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072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Vejlednings dilemmaer.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Eleven sætter en problemstilling som i ikke at tid til at drøfte.</a:t>
            </a:r>
          </a:p>
          <a:p>
            <a:r>
              <a:rPr lang="da-DK" dirty="0" smtClean="0"/>
              <a:t>Eleven er </a:t>
            </a:r>
            <a:r>
              <a:rPr lang="da-DK" dirty="0" err="1" smtClean="0"/>
              <a:t>utryk</a:t>
            </a:r>
            <a:r>
              <a:rPr lang="da-DK" dirty="0" smtClean="0"/>
              <a:t> ved at have vejledning.</a:t>
            </a:r>
          </a:p>
          <a:p>
            <a:r>
              <a:rPr lang="da-DK" dirty="0" smtClean="0"/>
              <a:t>Vejleder og elever misforstår hinanden tit, under vejledning.</a:t>
            </a:r>
          </a:p>
          <a:p>
            <a:r>
              <a:rPr lang="da-DK" dirty="0" err="1" smtClean="0"/>
              <a:t>Ect</a:t>
            </a:r>
            <a:r>
              <a:rPr lang="da-DK" smtClean="0"/>
              <a:t>……………..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739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Den daglige vejledning</vt:lpstr>
      <vt:lpstr>Hvor foregår vejledningen</vt:lpstr>
      <vt:lpstr>Kvalificere vejledning</vt:lpstr>
      <vt:lpstr>Vejlednings dilemmaer.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daglige vejledning</dc:title>
  <dc:creator>Find Greve</dc:creator>
  <cp:lastModifiedBy>Pia Elisabeth Ohnemus</cp:lastModifiedBy>
  <cp:revision>2</cp:revision>
  <dcterms:created xsi:type="dcterms:W3CDTF">2019-03-11T08:52:25Z</dcterms:created>
  <dcterms:modified xsi:type="dcterms:W3CDTF">2019-03-13T06:53:50Z</dcterms:modified>
</cp:coreProperties>
</file>