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7" r:id="rId5"/>
    <p:sldId id="264" r:id="rId6"/>
    <p:sldId id="259" r:id="rId7"/>
    <p:sldId id="262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20">
          <p15:clr>
            <a:srgbClr val="A4A3A4"/>
          </p15:clr>
        </p15:guide>
        <p15:guide id="2" orient="horz" pos="111">
          <p15:clr>
            <a:srgbClr val="A4A3A4"/>
          </p15:clr>
        </p15:guide>
        <p15:guide id="3" pos="290">
          <p15:clr>
            <a:srgbClr val="A4A3A4"/>
          </p15:clr>
        </p15:guide>
        <p15:guide id="4" pos="5490">
          <p15:clr>
            <a:srgbClr val="A4A3A4"/>
          </p15:clr>
        </p15:guide>
        <p15:guide id="5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703"/>
    <a:srgbClr val="FECD9C"/>
    <a:srgbClr val="816E51"/>
    <a:srgbClr val="B9E0E9"/>
    <a:srgbClr val="EBE4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62" autoAdjust="0"/>
    <p:restoredTop sz="94628" autoAdjust="0"/>
  </p:normalViewPr>
  <p:slideViewPr>
    <p:cSldViewPr>
      <p:cViewPr varScale="1">
        <p:scale>
          <a:sx n="102" d="100"/>
          <a:sy n="102" d="100"/>
        </p:scale>
        <p:origin x="510" y="102"/>
      </p:cViewPr>
      <p:guideLst>
        <p:guide orient="horz" pos="4020"/>
        <p:guide orient="horz" pos="111"/>
        <p:guide pos="290"/>
        <p:guide pos="549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8B6424-E0EF-498D-97C7-A67FA89F5BA9}" type="doc">
      <dgm:prSet loTypeId="urn:microsoft.com/office/officeart/2005/8/layout/venn1" loCatId="relationship" qsTypeId="urn:microsoft.com/office/officeart/2005/8/quickstyle/simple1" qsCatId="simple" csTypeId="urn:microsoft.com/office/officeart/2005/8/colors/accent1_3" csCatId="accent1" phldr="1"/>
      <dgm:spPr/>
    </dgm:pt>
    <dgm:pt modelId="{5E551CE4-C6B0-40FC-B8DF-35B651838691}">
      <dgm:prSet phldrT="[Tekst]"/>
      <dgm:spPr/>
      <dgm:t>
        <a:bodyPr/>
        <a:lstStyle/>
        <a:p>
          <a:r>
            <a:rPr lang="da-DK" dirty="0" smtClean="0"/>
            <a:t>Elev</a:t>
          </a:r>
          <a:endParaRPr lang="da-DK" dirty="0"/>
        </a:p>
      </dgm:t>
    </dgm:pt>
    <dgm:pt modelId="{DF295D8F-C28A-436F-BCBD-85FACB03DB1E}" type="parTrans" cxnId="{797322C4-C2A2-485E-AEED-BFB759C09894}">
      <dgm:prSet/>
      <dgm:spPr/>
      <dgm:t>
        <a:bodyPr/>
        <a:lstStyle/>
        <a:p>
          <a:endParaRPr lang="da-DK"/>
        </a:p>
      </dgm:t>
    </dgm:pt>
    <dgm:pt modelId="{840A0C46-5A52-46D2-A733-8057160163EB}" type="sibTrans" cxnId="{797322C4-C2A2-485E-AEED-BFB759C09894}">
      <dgm:prSet/>
      <dgm:spPr/>
      <dgm:t>
        <a:bodyPr/>
        <a:lstStyle/>
        <a:p>
          <a:endParaRPr lang="da-DK"/>
        </a:p>
      </dgm:t>
    </dgm:pt>
    <dgm:pt modelId="{8EC88B0B-DD58-4485-983D-57C9736B3FA4}">
      <dgm:prSet phldrT="[Tekst]"/>
      <dgm:spPr/>
      <dgm:t>
        <a:bodyPr/>
        <a:lstStyle/>
        <a:p>
          <a:r>
            <a:rPr lang="da-DK" dirty="0" smtClean="0"/>
            <a:t>Praktik</a:t>
          </a:r>
          <a:endParaRPr lang="da-DK" dirty="0"/>
        </a:p>
      </dgm:t>
    </dgm:pt>
    <dgm:pt modelId="{F4AA5880-6CFD-4BAB-9644-2F68DCFE807D}" type="parTrans" cxnId="{715A96A9-F0DA-4DDF-B58F-7944BFC91F4D}">
      <dgm:prSet/>
      <dgm:spPr/>
      <dgm:t>
        <a:bodyPr/>
        <a:lstStyle/>
        <a:p>
          <a:endParaRPr lang="da-DK"/>
        </a:p>
      </dgm:t>
    </dgm:pt>
    <dgm:pt modelId="{6C98BDF9-9B2C-4B29-8B8B-1BEB0CA7CF38}" type="sibTrans" cxnId="{715A96A9-F0DA-4DDF-B58F-7944BFC91F4D}">
      <dgm:prSet/>
      <dgm:spPr/>
      <dgm:t>
        <a:bodyPr/>
        <a:lstStyle/>
        <a:p>
          <a:endParaRPr lang="da-DK"/>
        </a:p>
      </dgm:t>
    </dgm:pt>
    <dgm:pt modelId="{70DFBC46-4893-4D68-8CE6-D5B701F09E3B}">
      <dgm:prSet phldrT="[Tekst]"/>
      <dgm:spPr/>
      <dgm:t>
        <a:bodyPr/>
        <a:lstStyle/>
        <a:p>
          <a:r>
            <a:rPr lang="da-DK" dirty="0" smtClean="0"/>
            <a:t>Skole</a:t>
          </a:r>
          <a:endParaRPr lang="da-DK" dirty="0"/>
        </a:p>
      </dgm:t>
    </dgm:pt>
    <dgm:pt modelId="{4ADFF8A5-8C4B-469C-901D-D0E7E9A91B92}" type="parTrans" cxnId="{54FCA687-D282-4CDD-911B-546241F2101C}">
      <dgm:prSet/>
      <dgm:spPr/>
      <dgm:t>
        <a:bodyPr/>
        <a:lstStyle/>
        <a:p>
          <a:endParaRPr lang="da-DK"/>
        </a:p>
      </dgm:t>
    </dgm:pt>
    <dgm:pt modelId="{D6BD832C-F42A-4BEF-92B6-4D277D04F4B5}" type="sibTrans" cxnId="{54FCA687-D282-4CDD-911B-546241F2101C}">
      <dgm:prSet/>
      <dgm:spPr/>
      <dgm:t>
        <a:bodyPr/>
        <a:lstStyle/>
        <a:p>
          <a:endParaRPr lang="da-DK"/>
        </a:p>
      </dgm:t>
    </dgm:pt>
    <dgm:pt modelId="{A2D40DD7-5348-4382-8337-69C9162D569B}" type="pres">
      <dgm:prSet presAssocID="{138B6424-E0EF-498D-97C7-A67FA89F5BA9}" presName="compositeShape" presStyleCnt="0">
        <dgm:presLayoutVars>
          <dgm:chMax val="7"/>
          <dgm:dir/>
          <dgm:resizeHandles val="exact"/>
        </dgm:presLayoutVars>
      </dgm:prSet>
      <dgm:spPr/>
    </dgm:pt>
    <dgm:pt modelId="{0D6E9374-F480-46F8-A52F-A5E15A3EB1DD}" type="pres">
      <dgm:prSet presAssocID="{5E551CE4-C6B0-40FC-B8DF-35B651838691}" presName="circ1" presStyleLbl="vennNode1" presStyleIdx="0" presStyleCnt="3"/>
      <dgm:spPr/>
      <dgm:t>
        <a:bodyPr/>
        <a:lstStyle/>
        <a:p>
          <a:endParaRPr lang="da-DK"/>
        </a:p>
      </dgm:t>
    </dgm:pt>
    <dgm:pt modelId="{96281EC6-7FF0-41E7-80DE-F4F6D76DFCDB}" type="pres">
      <dgm:prSet presAssocID="{5E551CE4-C6B0-40FC-B8DF-35B65183869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2F06704F-EC29-4D7A-A67D-50BF43185033}" type="pres">
      <dgm:prSet presAssocID="{8EC88B0B-DD58-4485-983D-57C9736B3FA4}" presName="circ2" presStyleLbl="vennNode1" presStyleIdx="1" presStyleCnt="3"/>
      <dgm:spPr/>
      <dgm:t>
        <a:bodyPr/>
        <a:lstStyle/>
        <a:p>
          <a:endParaRPr lang="da-DK"/>
        </a:p>
      </dgm:t>
    </dgm:pt>
    <dgm:pt modelId="{6364037B-50E0-4B28-94D4-FDD03856F79C}" type="pres">
      <dgm:prSet presAssocID="{8EC88B0B-DD58-4485-983D-57C9736B3FA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890D542B-92FA-4D08-AB80-50D7B9988402}" type="pres">
      <dgm:prSet presAssocID="{70DFBC46-4893-4D68-8CE6-D5B701F09E3B}" presName="circ3" presStyleLbl="vennNode1" presStyleIdx="2" presStyleCnt="3"/>
      <dgm:spPr/>
      <dgm:t>
        <a:bodyPr/>
        <a:lstStyle/>
        <a:p>
          <a:endParaRPr lang="da-DK"/>
        </a:p>
      </dgm:t>
    </dgm:pt>
    <dgm:pt modelId="{9B0CC9D8-614C-4146-8A53-7C14778273A2}" type="pres">
      <dgm:prSet presAssocID="{70DFBC46-4893-4D68-8CE6-D5B701F09E3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A912A9EA-6063-4ED3-9CB3-A8D29855F963}" type="presOf" srcId="{70DFBC46-4893-4D68-8CE6-D5B701F09E3B}" destId="{890D542B-92FA-4D08-AB80-50D7B9988402}" srcOrd="0" destOrd="0" presId="urn:microsoft.com/office/officeart/2005/8/layout/venn1"/>
    <dgm:cxn modelId="{077E854B-0468-4BC1-B9D4-ACA9C0F30A10}" type="presOf" srcId="{5E551CE4-C6B0-40FC-B8DF-35B651838691}" destId="{0D6E9374-F480-46F8-A52F-A5E15A3EB1DD}" srcOrd="0" destOrd="0" presId="urn:microsoft.com/office/officeart/2005/8/layout/venn1"/>
    <dgm:cxn modelId="{54FCA687-D282-4CDD-911B-546241F2101C}" srcId="{138B6424-E0EF-498D-97C7-A67FA89F5BA9}" destId="{70DFBC46-4893-4D68-8CE6-D5B701F09E3B}" srcOrd="2" destOrd="0" parTransId="{4ADFF8A5-8C4B-469C-901D-D0E7E9A91B92}" sibTransId="{D6BD832C-F42A-4BEF-92B6-4D277D04F4B5}"/>
    <dgm:cxn modelId="{F8D73BD0-C9B7-4AD7-819A-6DACA50CAF71}" type="presOf" srcId="{8EC88B0B-DD58-4485-983D-57C9736B3FA4}" destId="{2F06704F-EC29-4D7A-A67D-50BF43185033}" srcOrd="0" destOrd="0" presId="urn:microsoft.com/office/officeart/2005/8/layout/venn1"/>
    <dgm:cxn modelId="{4D97575D-781C-46F1-A4D7-77802813B3AD}" type="presOf" srcId="{138B6424-E0EF-498D-97C7-A67FA89F5BA9}" destId="{A2D40DD7-5348-4382-8337-69C9162D569B}" srcOrd="0" destOrd="0" presId="urn:microsoft.com/office/officeart/2005/8/layout/venn1"/>
    <dgm:cxn modelId="{715A96A9-F0DA-4DDF-B58F-7944BFC91F4D}" srcId="{138B6424-E0EF-498D-97C7-A67FA89F5BA9}" destId="{8EC88B0B-DD58-4485-983D-57C9736B3FA4}" srcOrd="1" destOrd="0" parTransId="{F4AA5880-6CFD-4BAB-9644-2F68DCFE807D}" sibTransId="{6C98BDF9-9B2C-4B29-8B8B-1BEB0CA7CF38}"/>
    <dgm:cxn modelId="{797322C4-C2A2-485E-AEED-BFB759C09894}" srcId="{138B6424-E0EF-498D-97C7-A67FA89F5BA9}" destId="{5E551CE4-C6B0-40FC-B8DF-35B651838691}" srcOrd="0" destOrd="0" parTransId="{DF295D8F-C28A-436F-BCBD-85FACB03DB1E}" sibTransId="{840A0C46-5A52-46D2-A733-8057160163EB}"/>
    <dgm:cxn modelId="{66C09E37-1894-4182-8F0A-2A0CC31C06AB}" type="presOf" srcId="{8EC88B0B-DD58-4485-983D-57C9736B3FA4}" destId="{6364037B-50E0-4B28-94D4-FDD03856F79C}" srcOrd="1" destOrd="0" presId="urn:microsoft.com/office/officeart/2005/8/layout/venn1"/>
    <dgm:cxn modelId="{FF7DFA92-3324-4478-809A-27F61898BD3F}" type="presOf" srcId="{70DFBC46-4893-4D68-8CE6-D5B701F09E3B}" destId="{9B0CC9D8-614C-4146-8A53-7C14778273A2}" srcOrd="1" destOrd="0" presId="urn:microsoft.com/office/officeart/2005/8/layout/venn1"/>
    <dgm:cxn modelId="{A2AAEE2E-5190-4A8A-A06B-36277FEAC347}" type="presOf" srcId="{5E551CE4-C6B0-40FC-B8DF-35B651838691}" destId="{96281EC6-7FF0-41E7-80DE-F4F6D76DFCDB}" srcOrd="1" destOrd="0" presId="urn:microsoft.com/office/officeart/2005/8/layout/venn1"/>
    <dgm:cxn modelId="{57249F86-CC95-4D44-BD92-19CD3BBDCE2E}" type="presParOf" srcId="{A2D40DD7-5348-4382-8337-69C9162D569B}" destId="{0D6E9374-F480-46F8-A52F-A5E15A3EB1DD}" srcOrd="0" destOrd="0" presId="urn:microsoft.com/office/officeart/2005/8/layout/venn1"/>
    <dgm:cxn modelId="{7FB92FFE-1D99-40AB-814B-4DBABE1E46B5}" type="presParOf" srcId="{A2D40DD7-5348-4382-8337-69C9162D569B}" destId="{96281EC6-7FF0-41E7-80DE-F4F6D76DFCDB}" srcOrd="1" destOrd="0" presId="urn:microsoft.com/office/officeart/2005/8/layout/venn1"/>
    <dgm:cxn modelId="{B90A2BCD-77AA-444E-B75F-E9D49C7727BA}" type="presParOf" srcId="{A2D40DD7-5348-4382-8337-69C9162D569B}" destId="{2F06704F-EC29-4D7A-A67D-50BF43185033}" srcOrd="2" destOrd="0" presId="urn:microsoft.com/office/officeart/2005/8/layout/venn1"/>
    <dgm:cxn modelId="{4A4CFC8B-E19F-49D3-8324-9197BFD25916}" type="presParOf" srcId="{A2D40DD7-5348-4382-8337-69C9162D569B}" destId="{6364037B-50E0-4B28-94D4-FDD03856F79C}" srcOrd="3" destOrd="0" presId="urn:microsoft.com/office/officeart/2005/8/layout/venn1"/>
    <dgm:cxn modelId="{FF33C983-1444-4EDE-9731-BAA1B4FC2C45}" type="presParOf" srcId="{A2D40DD7-5348-4382-8337-69C9162D569B}" destId="{890D542B-92FA-4D08-AB80-50D7B9988402}" srcOrd="4" destOrd="0" presId="urn:microsoft.com/office/officeart/2005/8/layout/venn1"/>
    <dgm:cxn modelId="{6F853139-4774-4ACA-922F-F1B0C65640B3}" type="presParOf" srcId="{A2D40DD7-5348-4382-8337-69C9162D569B}" destId="{9B0CC9D8-614C-4146-8A53-7C14778273A2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BFC8B2-9A92-4443-B07F-8273A4494D3D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8ED3A338-6E95-4D2B-A77A-BB2D12A7CEC0}">
      <dgm:prSet phldrT="[Tekst]"/>
      <dgm:spPr/>
      <dgm:t>
        <a:bodyPr/>
        <a:lstStyle/>
        <a:p>
          <a:r>
            <a:rPr lang="da-DK" dirty="0" smtClean="0"/>
            <a:t>Aug. 2017</a:t>
          </a:r>
          <a:endParaRPr lang="da-DK" dirty="0"/>
        </a:p>
      </dgm:t>
    </dgm:pt>
    <dgm:pt modelId="{9B20F689-1E12-4466-B24E-2F97BFCAA3DA}" type="parTrans" cxnId="{C2AB9409-B798-4DDB-B6F1-E51CC7341CC5}">
      <dgm:prSet/>
      <dgm:spPr/>
      <dgm:t>
        <a:bodyPr/>
        <a:lstStyle/>
        <a:p>
          <a:endParaRPr lang="da-DK"/>
        </a:p>
      </dgm:t>
    </dgm:pt>
    <dgm:pt modelId="{EE95F384-FD74-446F-B91E-81C753F27A2F}" type="sibTrans" cxnId="{C2AB9409-B798-4DDB-B6F1-E51CC7341CC5}">
      <dgm:prSet/>
      <dgm:spPr/>
      <dgm:t>
        <a:bodyPr/>
        <a:lstStyle/>
        <a:p>
          <a:endParaRPr lang="da-DK"/>
        </a:p>
      </dgm:t>
    </dgm:pt>
    <dgm:pt modelId="{5D01B54C-34A4-489C-BCEB-67FEC0CF6BFB}">
      <dgm:prSet phldrT="[Tekst]"/>
      <dgm:spPr/>
      <dgm:t>
        <a:bodyPr/>
        <a:lstStyle/>
        <a:p>
          <a:r>
            <a:rPr lang="da-DK" dirty="0" smtClean="0"/>
            <a:t>Feb. 2018</a:t>
          </a:r>
          <a:endParaRPr lang="da-DK" dirty="0"/>
        </a:p>
      </dgm:t>
    </dgm:pt>
    <dgm:pt modelId="{FB3E7608-6ABF-4C15-A05F-D879792C5AF6}" type="parTrans" cxnId="{9C2ECCA1-B214-4F24-95FD-096E17E7901B}">
      <dgm:prSet/>
      <dgm:spPr/>
      <dgm:t>
        <a:bodyPr/>
        <a:lstStyle/>
        <a:p>
          <a:endParaRPr lang="da-DK"/>
        </a:p>
      </dgm:t>
    </dgm:pt>
    <dgm:pt modelId="{95996D25-3BF3-4757-8C9F-50E73C69C884}" type="sibTrans" cxnId="{9C2ECCA1-B214-4F24-95FD-096E17E7901B}">
      <dgm:prSet/>
      <dgm:spPr/>
      <dgm:t>
        <a:bodyPr/>
        <a:lstStyle/>
        <a:p>
          <a:endParaRPr lang="da-DK"/>
        </a:p>
      </dgm:t>
    </dgm:pt>
    <dgm:pt modelId="{68632E36-8698-4906-9ED1-60C56A8C9D2B}">
      <dgm:prSet phldrT="[Tekst]"/>
      <dgm:spPr/>
      <dgm:t>
        <a:bodyPr/>
        <a:lstStyle/>
        <a:p>
          <a:r>
            <a:rPr lang="da-DK" dirty="0" smtClean="0"/>
            <a:t>Kommende hold</a:t>
          </a:r>
          <a:endParaRPr lang="da-DK" dirty="0"/>
        </a:p>
      </dgm:t>
    </dgm:pt>
    <dgm:pt modelId="{2A630822-1902-4EDB-AD6F-2B4DFCAA36C8}" type="parTrans" cxnId="{A2779778-5F19-4D1C-9E3E-2AA420E8AEB3}">
      <dgm:prSet/>
      <dgm:spPr/>
      <dgm:t>
        <a:bodyPr/>
        <a:lstStyle/>
        <a:p>
          <a:endParaRPr lang="da-DK"/>
        </a:p>
      </dgm:t>
    </dgm:pt>
    <dgm:pt modelId="{AFB719BB-5170-42AD-BAD8-BBD0A2AB639C}" type="sibTrans" cxnId="{A2779778-5F19-4D1C-9E3E-2AA420E8AEB3}">
      <dgm:prSet/>
      <dgm:spPr/>
      <dgm:t>
        <a:bodyPr/>
        <a:lstStyle/>
        <a:p>
          <a:endParaRPr lang="da-DK"/>
        </a:p>
      </dgm:t>
    </dgm:pt>
    <dgm:pt modelId="{D6D6D040-FA4E-4E37-887D-3F28BCF51079}" type="pres">
      <dgm:prSet presAssocID="{1ABFC8B2-9A92-4443-B07F-8273A4494D3D}" presName="Name0" presStyleCnt="0">
        <dgm:presLayoutVars>
          <dgm:dir/>
          <dgm:resizeHandles val="exact"/>
        </dgm:presLayoutVars>
      </dgm:prSet>
      <dgm:spPr/>
    </dgm:pt>
    <dgm:pt modelId="{6EF7E13A-BB43-43BC-BB1B-850C3AD50468}" type="pres">
      <dgm:prSet presAssocID="{1ABFC8B2-9A92-4443-B07F-8273A4494D3D}" presName="arrow" presStyleLbl="bgShp" presStyleIdx="0" presStyleCnt="1"/>
      <dgm:spPr/>
    </dgm:pt>
    <dgm:pt modelId="{994716E3-C8FB-452F-9458-EEBB94E21F12}" type="pres">
      <dgm:prSet presAssocID="{1ABFC8B2-9A92-4443-B07F-8273A4494D3D}" presName="points" presStyleCnt="0"/>
      <dgm:spPr/>
    </dgm:pt>
    <dgm:pt modelId="{8EBDDF75-13C7-4224-AA99-B6FF01CE4DA2}" type="pres">
      <dgm:prSet presAssocID="{8ED3A338-6E95-4D2B-A77A-BB2D12A7CEC0}" presName="compositeA" presStyleCnt="0"/>
      <dgm:spPr/>
    </dgm:pt>
    <dgm:pt modelId="{EA5614F2-9F3E-40C6-A6CC-59426D62A8E3}" type="pres">
      <dgm:prSet presAssocID="{8ED3A338-6E95-4D2B-A77A-BB2D12A7CEC0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6D2762A-041B-4D2B-B746-1C739F728704}" type="pres">
      <dgm:prSet presAssocID="{8ED3A338-6E95-4D2B-A77A-BB2D12A7CEC0}" presName="circleA" presStyleLbl="node1" presStyleIdx="0" presStyleCnt="3"/>
      <dgm:spPr/>
    </dgm:pt>
    <dgm:pt modelId="{0014AEC6-836A-42D3-8AE3-EEE1318E2CFB}" type="pres">
      <dgm:prSet presAssocID="{8ED3A338-6E95-4D2B-A77A-BB2D12A7CEC0}" presName="spaceA" presStyleCnt="0"/>
      <dgm:spPr/>
    </dgm:pt>
    <dgm:pt modelId="{4ED15F3A-C77E-45BD-A138-B99D9D612077}" type="pres">
      <dgm:prSet presAssocID="{EE95F384-FD74-446F-B91E-81C753F27A2F}" presName="space" presStyleCnt="0"/>
      <dgm:spPr/>
    </dgm:pt>
    <dgm:pt modelId="{80A7C855-058A-45EC-8265-56F126B4F7CF}" type="pres">
      <dgm:prSet presAssocID="{5D01B54C-34A4-489C-BCEB-67FEC0CF6BFB}" presName="compositeB" presStyleCnt="0"/>
      <dgm:spPr/>
    </dgm:pt>
    <dgm:pt modelId="{648C717F-2B43-431C-8851-4382352D9F74}" type="pres">
      <dgm:prSet presAssocID="{5D01B54C-34A4-489C-BCEB-67FEC0CF6BFB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54582D44-5119-4F2D-9DC4-BD4D2D583792}" type="pres">
      <dgm:prSet presAssocID="{5D01B54C-34A4-489C-BCEB-67FEC0CF6BFB}" presName="circleB" presStyleLbl="node1" presStyleIdx="1" presStyleCnt="3"/>
      <dgm:spPr/>
    </dgm:pt>
    <dgm:pt modelId="{260F83D7-8413-4685-BBA9-9BF13D718583}" type="pres">
      <dgm:prSet presAssocID="{5D01B54C-34A4-489C-BCEB-67FEC0CF6BFB}" presName="spaceB" presStyleCnt="0"/>
      <dgm:spPr/>
    </dgm:pt>
    <dgm:pt modelId="{3454D299-8C50-43CF-9D17-32C32CDB100A}" type="pres">
      <dgm:prSet presAssocID="{95996D25-3BF3-4757-8C9F-50E73C69C884}" presName="space" presStyleCnt="0"/>
      <dgm:spPr/>
    </dgm:pt>
    <dgm:pt modelId="{1CA23E1B-1579-4E98-9BDC-FC40639BDA89}" type="pres">
      <dgm:prSet presAssocID="{68632E36-8698-4906-9ED1-60C56A8C9D2B}" presName="compositeA" presStyleCnt="0"/>
      <dgm:spPr/>
    </dgm:pt>
    <dgm:pt modelId="{F6920FB6-04C4-452D-8B47-94528A405F35}" type="pres">
      <dgm:prSet presAssocID="{68632E36-8698-4906-9ED1-60C56A8C9D2B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5703CB3-4FE8-4AF2-B7C5-4CA3F2999281}" type="pres">
      <dgm:prSet presAssocID="{68632E36-8698-4906-9ED1-60C56A8C9D2B}" presName="circleA" presStyleLbl="node1" presStyleIdx="2" presStyleCnt="3"/>
      <dgm:spPr/>
    </dgm:pt>
    <dgm:pt modelId="{A86D5090-FE77-488B-B3B2-F5A04D63A01A}" type="pres">
      <dgm:prSet presAssocID="{68632E36-8698-4906-9ED1-60C56A8C9D2B}" presName="spaceA" presStyleCnt="0"/>
      <dgm:spPr/>
    </dgm:pt>
  </dgm:ptLst>
  <dgm:cxnLst>
    <dgm:cxn modelId="{C2AB9409-B798-4DDB-B6F1-E51CC7341CC5}" srcId="{1ABFC8B2-9A92-4443-B07F-8273A4494D3D}" destId="{8ED3A338-6E95-4D2B-A77A-BB2D12A7CEC0}" srcOrd="0" destOrd="0" parTransId="{9B20F689-1E12-4466-B24E-2F97BFCAA3DA}" sibTransId="{EE95F384-FD74-446F-B91E-81C753F27A2F}"/>
    <dgm:cxn modelId="{5BF479AC-E8B0-481D-94C6-467A75E93143}" type="presOf" srcId="{68632E36-8698-4906-9ED1-60C56A8C9D2B}" destId="{F6920FB6-04C4-452D-8B47-94528A405F35}" srcOrd="0" destOrd="0" presId="urn:microsoft.com/office/officeart/2005/8/layout/hProcess11"/>
    <dgm:cxn modelId="{75D72BD9-02D0-4FD4-9D8C-82AC4CC0BBBB}" type="presOf" srcId="{5D01B54C-34A4-489C-BCEB-67FEC0CF6BFB}" destId="{648C717F-2B43-431C-8851-4382352D9F74}" srcOrd="0" destOrd="0" presId="urn:microsoft.com/office/officeart/2005/8/layout/hProcess11"/>
    <dgm:cxn modelId="{2C183C85-9020-4D1F-AFC3-A5292D0D050D}" type="presOf" srcId="{8ED3A338-6E95-4D2B-A77A-BB2D12A7CEC0}" destId="{EA5614F2-9F3E-40C6-A6CC-59426D62A8E3}" srcOrd="0" destOrd="0" presId="urn:microsoft.com/office/officeart/2005/8/layout/hProcess11"/>
    <dgm:cxn modelId="{9C2ECCA1-B214-4F24-95FD-096E17E7901B}" srcId="{1ABFC8B2-9A92-4443-B07F-8273A4494D3D}" destId="{5D01B54C-34A4-489C-BCEB-67FEC0CF6BFB}" srcOrd="1" destOrd="0" parTransId="{FB3E7608-6ABF-4C15-A05F-D879792C5AF6}" sibTransId="{95996D25-3BF3-4757-8C9F-50E73C69C884}"/>
    <dgm:cxn modelId="{A2779778-5F19-4D1C-9E3E-2AA420E8AEB3}" srcId="{1ABFC8B2-9A92-4443-B07F-8273A4494D3D}" destId="{68632E36-8698-4906-9ED1-60C56A8C9D2B}" srcOrd="2" destOrd="0" parTransId="{2A630822-1902-4EDB-AD6F-2B4DFCAA36C8}" sibTransId="{AFB719BB-5170-42AD-BAD8-BBD0A2AB639C}"/>
    <dgm:cxn modelId="{DBF82B99-F7F9-4073-A481-A4BD84F47399}" type="presOf" srcId="{1ABFC8B2-9A92-4443-B07F-8273A4494D3D}" destId="{D6D6D040-FA4E-4E37-887D-3F28BCF51079}" srcOrd="0" destOrd="0" presId="urn:microsoft.com/office/officeart/2005/8/layout/hProcess11"/>
    <dgm:cxn modelId="{1FE16E29-DBC9-4261-A214-D443BA84D02F}" type="presParOf" srcId="{D6D6D040-FA4E-4E37-887D-3F28BCF51079}" destId="{6EF7E13A-BB43-43BC-BB1B-850C3AD50468}" srcOrd="0" destOrd="0" presId="urn:microsoft.com/office/officeart/2005/8/layout/hProcess11"/>
    <dgm:cxn modelId="{2838D876-FAA6-475A-B8F9-EE45C361A1CE}" type="presParOf" srcId="{D6D6D040-FA4E-4E37-887D-3F28BCF51079}" destId="{994716E3-C8FB-452F-9458-EEBB94E21F12}" srcOrd="1" destOrd="0" presId="urn:microsoft.com/office/officeart/2005/8/layout/hProcess11"/>
    <dgm:cxn modelId="{91E073B4-782B-44EA-A436-0E7A09248BF8}" type="presParOf" srcId="{994716E3-C8FB-452F-9458-EEBB94E21F12}" destId="{8EBDDF75-13C7-4224-AA99-B6FF01CE4DA2}" srcOrd="0" destOrd="0" presId="urn:microsoft.com/office/officeart/2005/8/layout/hProcess11"/>
    <dgm:cxn modelId="{B1FE8DB2-6311-4E90-B278-D82E44874123}" type="presParOf" srcId="{8EBDDF75-13C7-4224-AA99-B6FF01CE4DA2}" destId="{EA5614F2-9F3E-40C6-A6CC-59426D62A8E3}" srcOrd="0" destOrd="0" presId="urn:microsoft.com/office/officeart/2005/8/layout/hProcess11"/>
    <dgm:cxn modelId="{35A3123A-2498-492F-8140-8D75EB394B97}" type="presParOf" srcId="{8EBDDF75-13C7-4224-AA99-B6FF01CE4DA2}" destId="{66D2762A-041B-4D2B-B746-1C739F728704}" srcOrd="1" destOrd="0" presId="urn:microsoft.com/office/officeart/2005/8/layout/hProcess11"/>
    <dgm:cxn modelId="{764027D2-C1D9-4386-91C8-C92E11ADBDDF}" type="presParOf" srcId="{8EBDDF75-13C7-4224-AA99-B6FF01CE4DA2}" destId="{0014AEC6-836A-42D3-8AE3-EEE1318E2CFB}" srcOrd="2" destOrd="0" presId="urn:microsoft.com/office/officeart/2005/8/layout/hProcess11"/>
    <dgm:cxn modelId="{13206744-469E-4DDF-9836-7B271FC0109F}" type="presParOf" srcId="{994716E3-C8FB-452F-9458-EEBB94E21F12}" destId="{4ED15F3A-C77E-45BD-A138-B99D9D612077}" srcOrd="1" destOrd="0" presId="urn:microsoft.com/office/officeart/2005/8/layout/hProcess11"/>
    <dgm:cxn modelId="{68681577-03D7-4982-8750-2AA67C711AD1}" type="presParOf" srcId="{994716E3-C8FB-452F-9458-EEBB94E21F12}" destId="{80A7C855-058A-45EC-8265-56F126B4F7CF}" srcOrd="2" destOrd="0" presId="urn:microsoft.com/office/officeart/2005/8/layout/hProcess11"/>
    <dgm:cxn modelId="{5AECBB2E-0A00-44CD-8B75-9201BF84BECC}" type="presParOf" srcId="{80A7C855-058A-45EC-8265-56F126B4F7CF}" destId="{648C717F-2B43-431C-8851-4382352D9F74}" srcOrd="0" destOrd="0" presId="urn:microsoft.com/office/officeart/2005/8/layout/hProcess11"/>
    <dgm:cxn modelId="{DA634B52-43D9-40BD-B0B6-2AE9DE93EC9E}" type="presParOf" srcId="{80A7C855-058A-45EC-8265-56F126B4F7CF}" destId="{54582D44-5119-4F2D-9DC4-BD4D2D583792}" srcOrd="1" destOrd="0" presId="urn:microsoft.com/office/officeart/2005/8/layout/hProcess11"/>
    <dgm:cxn modelId="{1B23199F-AE29-4150-94EC-CC0C3D24A544}" type="presParOf" srcId="{80A7C855-058A-45EC-8265-56F126B4F7CF}" destId="{260F83D7-8413-4685-BBA9-9BF13D718583}" srcOrd="2" destOrd="0" presId="urn:microsoft.com/office/officeart/2005/8/layout/hProcess11"/>
    <dgm:cxn modelId="{01EFF021-04BE-408C-ADC6-A44A93DB0439}" type="presParOf" srcId="{994716E3-C8FB-452F-9458-EEBB94E21F12}" destId="{3454D299-8C50-43CF-9D17-32C32CDB100A}" srcOrd="3" destOrd="0" presId="urn:microsoft.com/office/officeart/2005/8/layout/hProcess11"/>
    <dgm:cxn modelId="{3705DD0C-2D28-4B81-8A71-EB0C056547FF}" type="presParOf" srcId="{994716E3-C8FB-452F-9458-EEBB94E21F12}" destId="{1CA23E1B-1579-4E98-9BDC-FC40639BDA89}" srcOrd="4" destOrd="0" presId="urn:microsoft.com/office/officeart/2005/8/layout/hProcess11"/>
    <dgm:cxn modelId="{BD4C434C-9A29-492A-89C1-D9CDA3D43E2C}" type="presParOf" srcId="{1CA23E1B-1579-4E98-9BDC-FC40639BDA89}" destId="{F6920FB6-04C4-452D-8B47-94528A405F35}" srcOrd="0" destOrd="0" presId="urn:microsoft.com/office/officeart/2005/8/layout/hProcess11"/>
    <dgm:cxn modelId="{E221C198-D271-4614-B5F5-9EA506AAC81D}" type="presParOf" srcId="{1CA23E1B-1579-4E98-9BDC-FC40639BDA89}" destId="{95703CB3-4FE8-4AF2-B7C5-4CA3F2999281}" srcOrd="1" destOrd="0" presId="urn:microsoft.com/office/officeart/2005/8/layout/hProcess11"/>
    <dgm:cxn modelId="{09F7CF0F-3776-4549-9394-D4CB1A6EBC04}" type="presParOf" srcId="{1CA23E1B-1579-4E98-9BDC-FC40639BDA89}" destId="{A86D5090-FE77-488B-B3B2-F5A04D63A01A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6E9374-F480-46F8-A52F-A5E15A3EB1DD}">
      <dsp:nvSpPr>
        <dsp:cNvPr id="0" name=""/>
        <dsp:cNvSpPr/>
      </dsp:nvSpPr>
      <dsp:spPr>
        <a:xfrm>
          <a:off x="2433706" y="41111"/>
          <a:ext cx="1973346" cy="1973346"/>
        </a:xfrm>
        <a:prstGeom prst="ellipse">
          <a:avLst/>
        </a:prstGeom>
        <a:solidFill>
          <a:schemeClr val="accent1">
            <a:shade val="80000"/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600" kern="1200" dirty="0" smtClean="0"/>
            <a:t>Elev</a:t>
          </a:r>
          <a:endParaRPr lang="da-DK" sz="2600" kern="1200" dirty="0"/>
        </a:p>
      </dsp:txBody>
      <dsp:txXfrm>
        <a:off x="2696819" y="386446"/>
        <a:ext cx="1447120" cy="888005"/>
      </dsp:txXfrm>
    </dsp:sp>
    <dsp:sp modelId="{2F06704F-EC29-4D7A-A67D-50BF43185033}">
      <dsp:nvSpPr>
        <dsp:cNvPr id="0" name=""/>
        <dsp:cNvSpPr/>
      </dsp:nvSpPr>
      <dsp:spPr>
        <a:xfrm>
          <a:off x="3145756" y="1274452"/>
          <a:ext cx="1973346" cy="1973346"/>
        </a:xfrm>
        <a:prstGeom prst="ellipse">
          <a:avLst/>
        </a:prstGeom>
        <a:solidFill>
          <a:schemeClr val="accent1">
            <a:shade val="80000"/>
            <a:alpha val="50000"/>
            <a:hueOff val="-387063"/>
            <a:satOff val="-9378"/>
            <a:lumOff val="171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600" kern="1200" dirty="0" smtClean="0"/>
            <a:t>Praktik</a:t>
          </a:r>
          <a:endParaRPr lang="da-DK" sz="2600" kern="1200" dirty="0"/>
        </a:p>
      </dsp:txBody>
      <dsp:txXfrm>
        <a:off x="3749271" y="1784233"/>
        <a:ext cx="1184007" cy="1085340"/>
      </dsp:txXfrm>
    </dsp:sp>
    <dsp:sp modelId="{890D542B-92FA-4D08-AB80-50D7B9988402}">
      <dsp:nvSpPr>
        <dsp:cNvPr id="0" name=""/>
        <dsp:cNvSpPr/>
      </dsp:nvSpPr>
      <dsp:spPr>
        <a:xfrm>
          <a:off x="1721657" y="1274452"/>
          <a:ext cx="1973346" cy="1973346"/>
        </a:xfrm>
        <a:prstGeom prst="ellipse">
          <a:avLst/>
        </a:prstGeom>
        <a:solidFill>
          <a:schemeClr val="accent1">
            <a:shade val="80000"/>
            <a:alpha val="50000"/>
            <a:hueOff val="-774126"/>
            <a:satOff val="-18756"/>
            <a:lumOff val="342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600" kern="1200" dirty="0" smtClean="0"/>
            <a:t>Skole</a:t>
          </a:r>
          <a:endParaRPr lang="da-DK" sz="2600" kern="1200" dirty="0"/>
        </a:p>
      </dsp:txBody>
      <dsp:txXfrm>
        <a:off x="1907481" y="1784233"/>
        <a:ext cx="1184007" cy="10853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F7E13A-BB43-43BC-BB1B-850C3AD50468}">
      <dsp:nvSpPr>
        <dsp:cNvPr id="0" name=""/>
        <dsp:cNvSpPr/>
      </dsp:nvSpPr>
      <dsp:spPr>
        <a:xfrm>
          <a:off x="0" y="320903"/>
          <a:ext cx="4968552" cy="427871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5614F2-9F3E-40C6-A6CC-59426D62A8E3}">
      <dsp:nvSpPr>
        <dsp:cNvPr id="0" name=""/>
        <dsp:cNvSpPr/>
      </dsp:nvSpPr>
      <dsp:spPr>
        <a:xfrm>
          <a:off x="2183" y="0"/>
          <a:ext cx="1441074" cy="4278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dirty="0" smtClean="0"/>
            <a:t>Aug. 2017</a:t>
          </a:r>
          <a:endParaRPr lang="da-DK" sz="1200" kern="1200" dirty="0"/>
        </a:p>
      </dsp:txBody>
      <dsp:txXfrm>
        <a:off x="2183" y="0"/>
        <a:ext cx="1441074" cy="427871"/>
      </dsp:txXfrm>
    </dsp:sp>
    <dsp:sp modelId="{66D2762A-041B-4D2B-B746-1C739F728704}">
      <dsp:nvSpPr>
        <dsp:cNvPr id="0" name=""/>
        <dsp:cNvSpPr/>
      </dsp:nvSpPr>
      <dsp:spPr>
        <a:xfrm>
          <a:off x="669236" y="481355"/>
          <a:ext cx="106967" cy="1069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8C717F-2B43-431C-8851-4382352D9F74}">
      <dsp:nvSpPr>
        <dsp:cNvPr id="0" name=""/>
        <dsp:cNvSpPr/>
      </dsp:nvSpPr>
      <dsp:spPr>
        <a:xfrm>
          <a:off x="1515311" y="641806"/>
          <a:ext cx="1441074" cy="4278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dirty="0" smtClean="0"/>
            <a:t>Feb. 2018</a:t>
          </a:r>
          <a:endParaRPr lang="da-DK" sz="1200" kern="1200" dirty="0"/>
        </a:p>
      </dsp:txBody>
      <dsp:txXfrm>
        <a:off x="1515311" y="641806"/>
        <a:ext cx="1441074" cy="427871"/>
      </dsp:txXfrm>
    </dsp:sp>
    <dsp:sp modelId="{54582D44-5119-4F2D-9DC4-BD4D2D583792}">
      <dsp:nvSpPr>
        <dsp:cNvPr id="0" name=""/>
        <dsp:cNvSpPr/>
      </dsp:nvSpPr>
      <dsp:spPr>
        <a:xfrm>
          <a:off x="2182364" y="481355"/>
          <a:ext cx="106967" cy="1069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920FB6-04C4-452D-8B47-94528A405F35}">
      <dsp:nvSpPr>
        <dsp:cNvPr id="0" name=""/>
        <dsp:cNvSpPr/>
      </dsp:nvSpPr>
      <dsp:spPr>
        <a:xfrm>
          <a:off x="3028439" y="0"/>
          <a:ext cx="1441074" cy="4278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dirty="0" smtClean="0"/>
            <a:t>Kommende hold</a:t>
          </a:r>
          <a:endParaRPr lang="da-DK" sz="1200" kern="1200" dirty="0"/>
        </a:p>
      </dsp:txBody>
      <dsp:txXfrm>
        <a:off x="3028439" y="0"/>
        <a:ext cx="1441074" cy="427871"/>
      </dsp:txXfrm>
    </dsp:sp>
    <dsp:sp modelId="{95703CB3-4FE8-4AF2-B7C5-4CA3F2999281}">
      <dsp:nvSpPr>
        <dsp:cNvPr id="0" name=""/>
        <dsp:cNvSpPr/>
      </dsp:nvSpPr>
      <dsp:spPr>
        <a:xfrm>
          <a:off x="3695492" y="481355"/>
          <a:ext cx="106967" cy="1069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02188D9-10E2-4BA6-852D-226D8934BBD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586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BC5BEA3-1A4F-446D-8B40-D14EB719502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505145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581025"/>
            <a:ext cx="4824413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1800">
                <a:solidFill>
                  <a:srgbClr val="816E5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2001524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439738" y="1196975"/>
            <a:ext cx="8275637" cy="0"/>
          </a:xfrm>
          <a:prstGeom prst="line">
            <a:avLst/>
          </a:prstGeom>
          <a:noFill/>
          <a:ln w="25400">
            <a:solidFill>
              <a:srgbClr val="ED77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3"/>
          <a:stretch>
            <a:fillRect/>
          </a:stretch>
        </p:blipFill>
        <p:spPr bwMode="auto">
          <a:xfrm>
            <a:off x="1331913" y="320675"/>
            <a:ext cx="17494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722"/>
          <a:stretch>
            <a:fillRect/>
          </a:stretch>
        </p:blipFill>
        <p:spPr bwMode="auto">
          <a:xfrm>
            <a:off x="676275" y="319088"/>
            <a:ext cx="655638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D7703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1800"/>
            </a:lvl1pPr>
            <a:lvl2pPr>
              <a:defRPr sz="16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2284739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439738" y="1196975"/>
            <a:ext cx="8275637" cy="0"/>
          </a:xfrm>
          <a:prstGeom prst="line">
            <a:avLst/>
          </a:prstGeom>
          <a:noFill/>
          <a:ln w="25400">
            <a:solidFill>
              <a:srgbClr val="ED77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3"/>
          <a:stretch>
            <a:fillRect/>
          </a:stretch>
        </p:blipFill>
        <p:spPr bwMode="auto">
          <a:xfrm>
            <a:off x="1331913" y="320675"/>
            <a:ext cx="17494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722"/>
          <a:stretch>
            <a:fillRect/>
          </a:stretch>
        </p:blipFill>
        <p:spPr bwMode="auto">
          <a:xfrm>
            <a:off x="676275" y="319088"/>
            <a:ext cx="655638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408738" y="1557338"/>
            <a:ext cx="1835150" cy="4381500"/>
          </a:xfrm>
        </p:spPr>
        <p:txBody>
          <a:bodyPr vert="eaVert"/>
          <a:lstStyle>
            <a:lvl1pPr>
              <a:defRPr>
                <a:solidFill>
                  <a:srgbClr val="ED7703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900113" y="1557338"/>
            <a:ext cx="5356225" cy="4381500"/>
          </a:xfrm>
        </p:spPr>
        <p:txBody>
          <a:bodyPr vert="eaVert"/>
          <a:lstStyle>
            <a:lvl1pPr>
              <a:defRPr sz="1800"/>
            </a:lvl1pPr>
            <a:lvl2pPr>
              <a:defRPr sz="16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5817962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581025"/>
            <a:ext cx="4824413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1800">
                <a:solidFill>
                  <a:srgbClr val="816E5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2001524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581025"/>
            <a:ext cx="4824413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1800">
                <a:solidFill>
                  <a:srgbClr val="816E5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2001524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439738" y="1196975"/>
            <a:ext cx="8275637" cy="0"/>
          </a:xfrm>
          <a:prstGeom prst="line">
            <a:avLst/>
          </a:prstGeom>
          <a:noFill/>
          <a:ln w="25400">
            <a:solidFill>
              <a:srgbClr val="ED77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3"/>
          <a:stretch>
            <a:fillRect/>
          </a:stretch>
        </p:blipFill>
        <p:spPr bwMode="auto">
          <a:xfrm>
            <a:off x="1331913" y="320675"/>
            <a:ext cx="17494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722"/>
          <a:stretch>
            <a:fillRect/>
          </a:stretch>
        </p:blipFill>
        <p:spPr bwMode="auto">
          <a:xfrm>
            <a:off x="676275" y="319088"/>
            <a:ext cx="655638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>
                <a:solidFill>
                  <a:srgbClr val="ED7703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>
                <a:solidFill>
                  <a:schemeClr val="bg2"/>
                </a:solidFill>
              </a:defRPr>
            </a:lvl1pPr>
            <a:lvl2pPr>
              <a:defRPr sz="16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  <a:latin typeface="+mn-lt"/>
              </a:defRPr>
            </a:lvl3pPr>
            <a:lvl4pPr>
              <a:defRPr sz="1600">
                <a:solidFill>
                  <a:schemeClr val="bg2"/>
                </a:solidFill>
                <a:latin typeface="+mn-lt"/>
              </a:defRPr>
            </a:lvl4pPr>
            <a:lvl5pPr>
              <a:defRPr sz="1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065782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439738" y="1196975"/>
            <a:ext cx="8275637" cy="0"/>
          </a:xfrm>
          <a:prstGeom prst="line">
            <a:avLst/>
          </a:prstGeom>
          <a:noFill/>
          <a:ln w="25400">
            <a:solidFill>
              <a:srgbClr val="ED77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3"/>
          <a:stretch>
            <a:fillRect/>
          </a:stretch>
        </p:blipFill>
        <p:spPr bwMode="auto">
          <a:xfrm>
            <a:off x="1331913" y="320675"/>
            <a:ext cx="17494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722"/>
          <a:stretch>
            <a:fillRect/>
          </a:stretch>
        </p:blipFill>
        <p:spPr bwMode="auto">
          <a:xfrm>
            <a:off x="676275" y="319088"/>
            <a:ext cx="655638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>
                <a:solidFill>
                  <a:srgbClr val="816E51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16E5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dirty="0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76166240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439738" y="1196975"/>
            <a:ext cx="8275637" cy="0"/>
          </a:xfrm>
          <a:prstGeom prst="line">
            <a:avLst/>
          </a:prstGeom>
          <a:noFill/>
          <a:ln w="25400">
            <a:solidFill>
              <a:srgbClr val="ED77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3"/>
          <a:stretch>
            <a:fillRect/>
          </a:stretch>
        </p:blipFill>
        <p:spPr bwMode="auto">
          <a:xfrm>
            <a:off x="1331913" y="320675"/>
            <a:ext cx="17494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722"/>
          <a:stretch>
            <a:fillRect/>
          </a:stretch>
        </p:blipFill>
        <p:spPr bwMode="auto">
          <a:xfrm>
            <a:off x="676275" y="319088"/>
            <a:ext cx="655638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D7703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900113" y="2276475"/>
            <a:ext cx="3595687" cy="3662363"/>
          </a:xfrm>
        </p:spPr>
        <p:txBody>
          <a:bodyPr/>
          <a:lstStyle>
            <a:lvl1pPr>
              <a:defRPr sz="1800">
                <a:solidFill>
                  <a:schemeClr val="bg2"/>
                </a:solidFill>
              </a:defRPr>
            </a:lvl1pPr>
            <a:lvl2pPr>
              <a:defRPr sz="16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  <a:latin typeface="+mn-lt"/>
              </a:defRPr>
            </a:lvl3pPr>
            <a:lvl4pPr>
              <a:defRPr sz="1600">
                <a:solidFill>
                  <a:schemeClr val="bg2"/>
                </a:solidFill>
                <a:latin typeface="+mn-lt"/>
              </a:defRPr>
            </a:lvl4pPr>
            <a:lvl5pPr>
              <a:defRPr sz="1600">
                <a:solidFill>
                  <a:schemeClr val="bg2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2276475"/>
            <a:ext cx="3595688" cy="3662363"/>
          </a:xfrm>
        </p:spPr>
        <p:txBody>
          <a:bodyPr/>
          <a:lstStyle>
            <a:lvl1pPr>
              <a:defRPr sz="1800">
                <a:solidFill>
                  <a:schemeClr val="bg2"/>
                </a:solidFill>
              </a:defRPr>
            </a:lvl1pPr>
            <a:lvl2pPr>
              <a:defRPr sz="16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  <a:latin typeface="+mn-lt"/>
              </a:defRPr>
            </a:lvl3pPr>
            <a:lvl4pPr>
              <a:defRPr sz="1600">
                <a:solidFill>
                  <a:schemeClr val="bg2"/>
                </a:solidFill>
                <a:latin typeface="+mn-lt"/>
              </a:defRPr>
            </a:lvl4pPr>
            <a:lvl5pPr>
              <a:defRPr sz="1600">
                <a:solidFill>
                  <a:schemeClr val="bg2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0936389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6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rgbClr val="ED7703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816E5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>
                <a:solidFill>
                  <a:schemeClr val="bg2"/>
                </a:solidFill>
              </a:defRPr>
            </a:lvl1pPr>
            <a:lvl2pPr>
              <a:defRPr sz="1600">
                <a:solidFill>
                  <a:schemeClr val="bg2"/>
                </a:solidFill>
                <a:latin typeface="+mn-lt"/>
              </a:defRPr>
            </a:lvl2pPr>
            <a:lvl3pPr>
              <a:defRPr sz="1600">
                <a:solidFill>
                  <a:schemeClr val="bg2"/>
                </a:solidFill>
                <a:latin typeface="+mn-lt"/>
              </a:defRPr>
            </a:lvl3pPr>
            <a:lvl4pPr>
              <a:defRPr sz="1600">
                <a:solidFill>
                  <a:schemeClr val="bg2"/>
                </a:solidFill>
                <a:latin typeface="+mn-lt"/>
              </a:defRPr>
            </a:lvl4pPr>
            <a:lvl5pPr>
              <a:defRPr sz="1600">
                <a:solidFill>
                  <a:schemeClr val="bg2"/>
                </a:solidFill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816E5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1370362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>
            <a:spLocks noChangeShapeType="1"/>
          </p:cNvSpPr>
          <p:nvPr userDrawn="1"/>
        </p:nvSpPr>
        <p:spPr bwMode="auto">
          <a:xfrm>
            <a:off x="439738" y="1196975"/>
            <a:ext cx="8275637" cy="0"/>
          </a:xfrm>
          <a:prstGeom prst="line">
            <a:avLst/>
          </a:prstGeom>
          <a:noFill/>
          <a:ln w="25400">
            <a:solidFill>
              <a:srgbClr val="ED77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3"/>
          <a:stretch>
            <a:fillRect/>
          </a:stretch>
        </p:blipFill>
        <p:spPr bwMode="auto">
          <a:xfrm>
            <a:off x="1331913" y="320675"/>
            <a:ext cx="17494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722"/>
          <a:stretch>
            <a:fillRect/>
          </a:stretch>
        </p:blipFill>
        <p:spPr bwMode="auto">
          <a:xfrm>
            <a:off x="676275" y="319088"/>
            <a:ext cx="655638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D7703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4503105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6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 userDrawn="1"/>
        </p:nvSpPr>
        <p:spPr bwMode="auto">
          <a:xfrm>
            <a:off x="439738" y="1196975"/>
            <a:ext cx="8275637" cy="0"/>
          </a:xfrm>
          <a:prstGeom prst="line">
            <a:avLst/>
          </a:prstGeom>
          <a:noFill/>
          <a:ln w="25400">
            <a:solidFill>
              <a:srgbClr val="ED77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3"/>
          <a:stretch>
            <a:fillRect/>
          </a:stretch>
        </p:blipFill>
        <p:spPr bwMode="auto">
          <a:xfrm>
            <a:off x="1331913" y="320675"/>
            <a:ext cx="17494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722"/>
          <a:stretch>
            <a:fillRect/>
          </a:stretch>
        </p:blipFill>
        <p:spPr bwMode="auto">
          <a:xfrm>
            <a:off x="676275" y="319088"/>
            <a:ext cx="655638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100651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6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355750"/>
          </a:xfrm>
        </p:spPr>
        <p:txBody>
          <a:bodyPr anchor="b"/>
          <a:lstStyle>
            <a:lvl1pPr algn="l">
              <a:defRPr sz="3000" b="1">
                <a:solidFill>
                  <a:srgbClr val="ED7703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800">
                <a:solidFill>
                  <a:srgbClr val="ED770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700808"/>
            <a:ext cx="3008313" cy="442535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dirty="0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92458630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722"/>
          <a:stretch>
            <a:fillRect/>
          </a:stretch>
        </p:blipFill>
        <p:spPr bwMode="auto">
          <a:xfrm>
            <a:off x="676275" y="319088"/>
            <a:ext cx="655638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581128"/>
            <a:ext cx="5486400" cy="936104"/>
          </a:xfrm>
        </p:spPr>
        <p:txBody>
          <a:bodyPr anchor="b"/>
          <a:lstStyle>
            <a:lvl1pPr algn="l">
              <a:defRPr sz="3000" b="1">
                <a:solidFill>
                  <a:srgbClr val="ED7703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7523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589240"/>
            <a:ext cx="5486400" cy="5829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dirty="0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82618241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BE4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557338"/>
            <a:ext cx="73437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2276475"/>
            <a:ext cx="7343775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</p:txBody>
      </p:sp>
      <p:pic>
        <p:nvPicPr>
          <p:cNvPr id="5" name="Picture 3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63" y="176213"/>
            <a:ext cx="8280400" cy="620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1" r:id="rId5"/>
    <p:sldLayoutId id="2147483677" r:id="rId6"/>
    <p:sldLayoutId id="2147483678" r:id="rId7"/>
    <p:sldLayoutId id="2147483672" r:id="rId8"/>
    <p:sldLayoutId id="2147483679" r:id="rId9"/>
    <p:sldLayoutId id="2147483680" r:id="rId10"/>
    <p:sldLayoutId id="2147483681" r:id="rId11"/>
    <p:sldLayoutId id="2147483695" r:id="rId12"/>
    <p:sldLayoutId id="2147483708" r:id="rId13"/>
  </p:sldLayoutIdLst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itsupportcentret-my.sharepoint.com/:o:/g/personal/sosural_sosuranders_dk/EkVbKlV7PyZIvtT2iV1T7yMB9ARc72tEDlkgr2fcrPssj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Undertitel 2"/>
          <p:cNvSpPr>
            <a:spLocks noGrp="1"/>
          </p:cNvSpPr>
          <p:nvPr>
            <p:ph type="subTitle" idx="1"/>
          </p:nvPr>
        </p:nvSpPr>
        <p:spPr>
          <a:xfrm>
            <a:off x="1187624" y="2636912"/>
            <a:ext cx="6944816" cy="3384376"/>
          </a:xfrm>
        </p:spPr>
        <p:txBody>
          <a:bodyPr/>
          <a:lstStyle/>
          <a:p>
            <a:r>
              <a:rPr lang="da-DK" sz="2800" dirty="0" smtClean="0"/>
              <a:t>Skolepraktikinformationsmøde </a:t>
            </a:r>
          </a:p>
          <a:p>
            <a:r>
              <a:rPr lang="da-DK" sz="2800" dirty="0" smtClean="0"/>
              <a:t>Mandag d. 12. marts 2018</a:t>
            </a:r>
          </a:p>
          <a:p>
            <a:endParaRPr lang="da-DK" sz="2800" dirty="0" smtClean="0"/>
          </a:p>
          <a:p>
            <a:r>
              <a:rPr lang="da-DK" sz="2400" dirty="0" smtClean="0"/>
              <a:t>Den digitale uddannelsesmappe på PAU</a:t>
            </a:r>
            <a:r>
              <a:rPr lang="da-DK" sz="2800" dirty="0" smtClean="0"/>
              <a:t> </a:t>
            </a:r>
          </a:p>
          <a:p>
            <a:endParaRPr lang="da-DK" sz="2800" dirty="0" smtClean="0"/>
          </a:p>
          <a:p>
            <a:r>
              <a:rPr lang="da-DK" sz="2000" dirty="0" smtClean="0"/>
              <a:t>v/ Anette Degn Larsen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561814"/>
            <a:ext cx="8280921" cy="581025"/>
          </a:xfrm>
        </p:spPr>
        <p:txBody>
          <a:bodyPr/>
          <a:lstStyle/>
          <a:p>
            <a:r>
              <a:rPr lang="da-DK" dirty="0" smtClean="0"/>
              <a:t> Formålet med uddannelsesmappen</a:t>
            </a:r>
            <a:br>
              <a:rPr lang="da-DK" dirty="0" smtClean="0"/>
            </a:b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2817586"/>
              </p:ext>
            </p:extLst>
          </p:nvPr>
        </p:nvGraphicFramePr>
        <p:xfrm>
          <a:off x="1043608" y="3133536"/>
          <a:ext cx="6840760" cy="3288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lipse 4"/>
          <p:cNvSpPr/>
          <p:nvPr/>
        </p:nvSpPr>
        <p:spPr>
          <a:xfrm>
            <a:off x="3635896" y="4165923"/>
            <a:ext cx="1656184" cy="1224136"/>
          </a:xfrm>
          <a:prstGeom prst="ellipse">
            <a:avLst/>
          </a:prstGeom>
          <a:solidFill>
            <a:srgbClr val="ED77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Uddannelses-mappe</a:t>
            </a:r>
            <a:endParaRPr lang="da-DK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755576" y="2138718"/>
            <a:ext cx="72728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da-DK" sz="1400" dirty="0" smtClean="0"/>
              <a:t>Et digitalt værktøj, der skaber en rød tråd gennem hele elevens uddannelse, og giver kontaktlærere </a:t>
            </a:r>
            <a:r>
              <a:rPr lang="da-DK" sz="1400" dirty="0"/>
              <a:t>og praktikvejledere </a:t>
            </a:r>
            <a:r>
              <a:rPr lang="da-DK" sz="1400" dirty="0" smtClean="0"/>
              <a:t>mulighed for at spotte </a:t>
            </a:r>
            <a:r>
              <a:rPr lang="da-DK" sz="1400" dirty="0"/>
              <a:t>et særligt læringsbehov, og give individuel støtte. 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7387808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Praktisk om uddannelsesmappen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900113" y="2276475"/>
            <a:ext cx="5544095" cy="3662363"/>
          </a:xfrm>
        </p:spPr>
        <p:txBody>
          <a:bodyPr/>
          <a:lstStyle/>
          <a:p>
            <a:r>
              <a:rPr lang="da-DK" sz="1600" dirty="0" smtClean="0"/>
              <a:t>Eleven opretter sin egen uddannelsesmappe i OneNote på sit </a:t>
            </a:r>
            <a:r>
              <a:rPr lang="da-DK" sz="1600" dirty="0" err="1" smtClean="0"/>
              <a:t>OneDrive</a:t>
            </a:r>
            <a:r>
              <a:rPr lang="da-DK" sz="1600" dirty="0" smtClean="0"/>
              <a:t> på skolens system.</a:t>
            </a:r>
          </a:p>
          <a:p>
            <a:endParaRPr lang="da-DK" sz="1600" dirty="0" smtClean="0"/>
          </a:p>
          <a:p>
            <a:r>
              <a:rPr lang="da-DK" sz="1600" dirty="0" smtClean="0"/>
              <a:t>Eleven deler sin uddannelsesmappe med sin kontaktlærer, og de praktikvejledere hun har gennem uddannelsen.</a:t>
            </a:r>
          </a:p>
          <a:p>
            <a:endParaRPr lang="da-DK" sz="1600" dirty="0" smtClean="0"/>
          </a:p>
          <a:p>
            <a:r>
              <a:rPr lang="da-DK" sz="1600" dirty="0" smtClean="0"/>
              <a:t>Eleven er således bærer af mappen.</a:t>
            </a:r>
          </a:p>
          <a:p>
            <a:endParaRPr lang="da-DK" sz="1600" dirty="0" smtClean="0"/>
          </a:p>
          <a:p>
            <a:r>
              <a:rPr lang="da-DK" sz="1600" dirty="0" smtClean="0"/>
              <a:t>Der er udarbejdet en skabelon som eleven kopierer over i sin egen mappe, så alle har samme struktur i uddannelsesmappen.</a:t>
            </a:r>
            <a:endParaRPr lang="da-DK" sz="1600" dirty="0"/>
          </a:p>
        </p:txBody>
      </p:sp>
      <p:pic>
        <p:nvPicPr>
          <p:cNvPr id="2050" name="Picture 2" descr="Billedresultat for oneno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996952"/>
            <a:ext cx="1833602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78531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Uddannelsesmappens indhold: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1600" u="sng" dirty="0" smtClean="0"/>
              <a:t>Skoleperioder:</a:t>
            </a:r>
          </a:p>
          <a:p>
            <a:pPr marL="0" indent="0">
              <a:buNone/>
            </a:pPr>
            <a:endParaRPr lang="da-DK" sz="1600" u="sng" dirty="0" smtClean="0"/>
          </a:p>
          <a:p>
            <a:r>
              <a:rPr lang="da-DK" sz="1600" dirty="0" smtClean="0"/>
              <a:t>Samarbejde med kontaktlærer om udvikling af personlige og faglige kompetencer, refleksioner over læring mm.</a:t>
            </a:r>
          </a:p>
          <a:p>
            <a:r>
              <a:rPr lang="da-DK" sz="1600" dirty="0" smtClean="0"/>
              <a:t>Forberedelse til praktik og efterbearbejdning af praktik.</a:t>
            </a:r>
          </a:p>
          <a:p>
            <a:pPr marL="0" indent="0">
              <a:buNone/>
            </a:pPr>
            <a:endParaRPr lang="da-DK" sz="1600" dirty="0" smtClean="0"/>
          </a:p>
          <a:p>
            <a:pPr marL="0" indent="0">
              <a:buNone/>
            </a:pPr>
            <a:r>
              <a:rPr lang="da-DK" sz="1600" u="sng" dirty="0" smtClean="0"/>
              <a:t>Praktikperioder:</a:t>
            </a:r>
          </a:p>
          <a:p>
            <a:pPr marL="0" indent="0">
              <a:buNone/>
            </a:pPr>
            <a:endParaRPr lang="da-DK" sz="1600" u="sng" dirty="0" smtClean="0"/>
          </a:p>
          <a:p>
            <a:r>
              <a:rPr lang="da-DK" sz="1600" dirty="0" smtClean="0"/>
              <a:t>Samarbejde med praktikvejleder om fx praktikopgaver, vejledningssamtaler, status på mål, refleksioner, praktikerklæring.</a:t>
            </a:r>
          </a:p>
          <a:p>
            <a:r>
              <a:rPr lang="da-DK" sz="1600" dirty="0" smtClean="0"/>
              <a:t>Kobling mellem skoleperioden og praktikken.</a:t>
            </a:r>
          </a:p>
          <a:p>
            <a:r>
              <a:rPr lang="da-DK" sz="1600" dirty="0" smtClean="0"/>
              <a:t>Evt. praktik i udlandet dokumenteres i uddannelsesmappen.</a:t>
            </a: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83472642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Hvilke PAU optag er i gang?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PAU holdet fra August 2017 har oprettede uddannelsesmappen efter den første 4 ugers praktik</a:t>
            </a:r>
          </a:p>
          <a:p>
            <a:endParaRPr lang="da-DK" dirty="0" smtClean="0"/>
          </a:p>
          <a:p>
            <a:r>
              <a:rPr lang="da-DK" dirty="0" smtClean="0"/>
              <a:t>PAU holdet fra Februar 2018 fik oprettet uddannelsesmappen inden den første 4 ugers praktik </a:t>
            </a:r>
          </a:p>
          <a:p>
            <a:pPr marL="0" indent="0">
              <a:buNone/>
            </a:pPr>
            <a:endParaRPr lang="da-DK" dirty="0" smtClean="0"/>
          </a:p>
          <a:p>
            <a:r>
              <a:rPr lang="da-DK" dirty="0" smtClean="0"/>
              <a:t>Alle kommende PAU hold</a:t>
            </a:r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23428054"/>
              </p:ext>
            </p:extLst>
          </p:nvPr>
        </p:nvGraphicFramePr>
        <p:xfrm>
          <a:off x="1907704" y="4869160"/>
          <a:ext cx="4968552" cy="1069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351953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Uddannelsesmappen til PAU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da-DK" dirty="0" smtClean="0">
                <a:solidFill>
                  <a:schemeClr val="tx2"/>
                </a:solidFill>
              </a:rPr>
              <a:t>Se den udarbejdede skabelon her:</a:t>
            </a:r>
          </a:p>
          <a:p>
            <a:pPr marL="0" indent="0">
              <a:buNone/>
            </a:pPr>
            <a:endParaRPr lang="da-DK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da-DK" dirty="0" err="1" smtClean="0">
                <a:solidFill>
                  <a:schemeClr val="tx2"/>
                </a:solidFill>
                <a:hlinkClick r:id="rId2"/>
              </a:rPr>
              <a:t>Udd.mapppe</a:t>
            </a:r>
            <a:r>
              <a:rPr lang="da-DK" dirty="0" smtClean="0">
                <a:solidFill>
                  <a:schemeClr val="tx2"/>
                </a:solidFill>
                <a:hlinkClick r:id="rId2"/>
              </a:rPr>
              <a:t> PAU</a:t>
            </a:r>
            <a:endParaRPr lang="da-DK" dirty="0" smtClean="0">
              <a:solidFill>
                <a:schemeClr val="tx2"/>
              </a:solidFill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3098" y="3861048"/>
            <a:ext cx="5117804" cy="185586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9187133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Fælles drøftelse om </a:t>
            </a:r>
            <a:r>
              <a:rPr lang="da-DK" dirty="0" err="1" smtClean="0"/>
              <a:t>udd.mappen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endParaRPr lang="da-DK" dirty="0" smtClean="0"/>
          </a:p>
          <a:p>
            <a:r>
              <a:rPr lang="da-DK" dirty="0" smtClean="0"/>
              <a:t>Drøftelse i grupper </a:t>
            </a:r>
            <a:r>
              <a:rPr lang="da-DK" dirty="0"/>
              <a:t>om erfaringer med anvendelse af den digitale uddannelsesmappe (10-15 minutter). 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Efterfølgende </a:t>
            </a:r>
            <a:r>
              <a:rPr lang="da-DK" dirty="0"/>
              <a:t>fælles opsamling</a:t>
            </a:r>
          </a:p>
          <a:p>
            <a:endParaRPr lang="da-DK" dirty="0"/>
          </a:p>
          <a:p>
            <a:endParaRPr lang="da-DK" dirty="0"/>
          </a:p>
        </p:txBody>
      </p:sp>
      <p:pic>
        <p:nvPicPr>
          <p:cNvPr id="1026" name="Picture 2" descr="Billedresultat for samarbej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573016"/>
            <a:ext cx="273630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862738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skabelon_Sosuranders">
  <a:themeElements>
    <a:clrScheme name="Intro 1">
      <a:dk1>
        <a:srgbClr val="000000"/>
      </a:dk1>
      <a:lt1>
        <a:srgbClr val="FFFFFF"/>
      </a:lt1>
      <a:dk2>
        <a:srgbClr val="000000"/>
      </a:dk2>
      <a:lt2>
        <a:srgbClr val="2D2015"/>
      </a:lt2>
      <a:accent1>
        <a:srgbClr val="ED7703"/>
      </a:accent1>
      <a:accent2>
        <a:srgbClr val="816E51"/>
      </a:accent2>
      <a:accent3>
        <a:srgbClr val="FFFFFF"/>
      </a:accent3>
      <a:accent4>
        <a:srgbClr val="000000"/>
      </a:accent4>
      <a:accent5>
        <a:srgbClr val="F4BDAA"/>
      </a:accent5>
      <a:accent6>
        <a:srgbClr val="746349"/>
      </a:accent6>
      <a:hlink>
        <a:srgbClr val="B9E0E9"/>
      </a:hlink>
      <a:folHlink>
        <a:srgbClr val="EBE4D5"/>
      </a:folHlink>
    </a:clrScheme>
    <a:fontScheme name="Intr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tro 1">
        <a:dk1>
          <a:srgbClr val="000000"/>
        </a:dk1>
        <a:lt1>
          <a:srgbClr val="FFFFFF"/>
        </a:lt1>
        <a:dk2>
          <a:srgbClr val="000000"/>
        </a:dk2>
        <a:lt2>
          <a:srgbClr val="2D2015"/>
        </a:lt2>
        <a:accent1>
          <a:srgbClr val="ED7703"/>
        </a:accent1>
        <a:accent2>
          <a:srgbClr val="816E51"/>
        </a:accent2>
        <a:accent3>
          <a:srgbClr val="FFFFFF"/>
        </a:accent3>
        <a:accent4>
          <a:srgbClr val="000000"/>
        </a:accent4>
        <a:accent5>
          <a:srgbClr val="F4BDAA"/>
        </a:accent5>
        <a:accent6>
          <a:srgbClr val="746349"/>
        </a:accent6>
        <a:hlink>
          <a:srgbClr val="B9E0E9"/>
        </a:hlink>
        <a:folHlink>
          <a:srgbClr val="EBE4D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7764A2E04F1014CAD7A736FC40627AC" ma:contentTypeVersion="3" ma:contentTypeDescription="Opret et nyt dokument." ma:contentTypeScope="" ma:versionID="5497ca6450711687871111bc1386d1ab">
  <xsd:schema xmlns:xsd="http://www.w3.org/2001/XMLSchema" xmlns:xs="http://www.w3.org/2001/XMLSchema" xmlns:p="http://schemas.microsoft.com/office/2006/metadata/properties" xmlns:ns2="9cbedc39-7131-44b7-bed2-755edc802056" targetNamespace="http://schemas.microsoft.com/office/2006/metadata/properties" ma:root="true" ma:fieldsID="49d750f77a2c82bb94142b4b8aa3e47e" ns2:_="">
    <xsd:import namespace="9cbedc39-7131-44b7-bed2-755edc80205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bedc39-7131-44b7-bed2-755edc80205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ashværdi for deling" ma:internalName="SharingHintHash" ma:readOnly="true">
      <xsd:simpleType>
        <xsd:restriction base="dms:Text"/>
      </xsd:simpleType>
    </xsd:element>
    <xsd:element name="SharedWithDetails" ma:index="10" nillable="true" ma:displayName="Delt med detaljer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cbedc39-7131-44b7-bed2-755edc802056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0EFC66-9807-4190-BDD7-AAA2615C15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bedc39-7131-44b7-bed2-755edc8020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7CD4D1A-EF28-4A0C-A944-E29B9E3C3151}">
  <ds:schemaRefs>
    <ds:schemaRef ds:uri="http://purl.org/dc/dcmitype/"/>
    <ds:schemaRef ds:uri="http://schemas.microsoft.com/office/infopath/2007/PartnerControls"/>
    <ds:schemaRef ds:uri="9cbedc39-7131-44b7-bed2-755edc80205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0CA177C-C87D-4E7B-BB7C-91C3D7B13B3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2726</TotalTime>
  <Words>263</Words>
  <Application>Microsoft Office PowerPoint</Application>
  <PresentationFormat>Skærmshow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0" baseType="lpstr">
      <vt:lpstr>Arial</vt:lpstr>
      <vt:lpstr>Verdana</vt:lpstr>
      <vt:lpstr>PowerPointskabelon_Sosuranders</vt:lpstr>
      <vt:lpstr>PowerPoint-præsentation</vt:lpstr>
      <vt:lpstr> Formålet med uddannelsesmappen </vt:lpstr>
      <vt:lpstr>Praktisk om uddannelsesmappen</vt:lpstr>
      <vt:lpstr>Uddannelsesmappens indhold:</vt:lpstr>
      <vt:lpstr>Hvilke PAU optag er i gang?</vt:lpstr>
      <vt:lpstr>Uddannelsesmappen til PAU</vt:lpstr>
      <vt:lpstr>Fælles drøftelse om udd.mappen</vt:lpstr>
    </vt:vector>
  </TitlesOfParts>
  <Company>IT-Supportcentret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Trine Puggaard</dc:creator>
  <cp:lastModifiedBy>Pia Elisabeth Ohnemus (PO | SOSUR)</cp:lastModifiedBy>
  <cp:revision>79</cp:revision>
  <dcterms:created xsi:type="dcterms:W3CDTF">2015-01-16T11:46:37Z</dcterms:created>
  <dcterms:modified xsi:type="dcterms:W3CDTF">2018-03-13T09:20:00Z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0x01010077764A2E04F1014CAD7A736FC40627AC</vt:lpwstr>
  </property>
</Properties>
</file>