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111">
          <p15:clr>
            <a:srgbClr val="A4A3A4"/>
          </p15:clr>
        </p15:guide>
        <p15:guide id="3" pos="290">
          <p15:clr>
            <a:srgbClr val="A4A3A4"/>
          </p15:clr>
        </p15:guide>
        <p15:guide id="4" pos="549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703"/>
    <a:srgbClr val="816E51"/>
    <a:srgbClr val="B9E0E9"/>
    <a:srgbClr val="E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510" y="102"/>
      </p:cViewPr>
      <p:guideLst>
        <p:guide orient="horz" pos="4020"/>
        <p:guide orient="horz" pos="111"/>
        <p:guide pos="290"/>
        <p:guide pos="54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2188D9-10E2-4BA6-852D-226D8934BBD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86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C5BEA3-1A4F-446D-8B40-D14EB71950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5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5BEA3-1A4F-446D-8B40-D14EB7195026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327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2847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08738" y="1557338"/>
            <a:ext cx="1835150" cy="4381500"/>
          </a:xfrm>
        </p:spPr>
        <p:txBody>
          <a:bodyPr vert="eaVert"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00113" y="1557338"/>
            <a:ext cx="5356225" cy="4381500"/>
          </a:xfrm>
        </p:spPr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81796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6578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816E5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16E5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7616624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3595687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3595688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3638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37036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0310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0065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55750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>
                <a:solidFill>
                  <a:srgbClr val="ED770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245863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936104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26182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557338"/>
            <a:ext cx="7343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76475"/>
            <a:ext cx="73437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76213"/>
            <a:ext cx="8280400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1" r:id="rId5"/>
    <p:sldLayoutId id="2147483677" r:id="rId6"/>
    <p:sldLayoutId id="2147483678" r:id="rId7"/>
    <p:sldLayoutId id="2147483672" r:id="rId8"/>
    <p:sldLayoutId id="2147483679" r:id="rId9"/>
    <p:sldLayoutId id="2147483680" r:id="rId10"/>
    <p:sldLayoutId id="2147483681" r:id="rId11"/>
    <p:sldLayoutId id="2147483695" r:id="rId12"/>
    <p:sldLayoutId id="2147483708" r:id="rId13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3600" b="1" dirty="0" smtClean="0">
                <a:solidFill>
                  <a:srgbClr val="FF0000"/>
                </a:solidFill>
              </a:rPr>
              <a:t>Skolen og praktik</a:t>
            </a:r>
          </a:p>
          <a:p>
            <a:r>
              <a:rPr lang="da-DK" sz="3600" b="1" dirty="0" smtClean="0">
                <a:solidFill>
                  <a:srgbClr val="FF0000"/>
                </a:solidFill>
              </a:rPr>
              <a:t>Overgangen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to dage inden 4 ugers praktik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900113" y="2276475"/>
            <a:ext cx="7343775" cy="3888829"/>
          </a:xfrm>
        </p:spPr>
        <p:txBody>
          <a:bodyPr/>
          <a:lstStyle/>
          <a:p>
            <a:r>
              <a:rPr lang="da-DK" dirty="0" smtClean="0"/>
              <a:t>Det at være ansat</a:t>
            </a:r>
          </a:p>
          <a:p>
            <a:r>
              <a:rPr lang="da-DK" dirty="0" smtClean="0"/>
              <a:t>Computer/ </a:t>
            </a:r>
            <a:r>
              <a:rPr lang="da-DK" dirty="0" err="1" smtClean="0"/>
              <a:t>onenote</a:t>
            </a:r>
            <a:endParaRPr lang="da-DK" dirty="0" smtClean="0"/>
          </a:p>
          <a:p>
            <a:r>
              <a:rPr lang="da-DK" dirty="0" smtClean="0"/>
              <a:t>De tre mål</a:t>
            </a:r>
          </a:p>
          <a:p>
            <a:r>
              <a:rPr lang="da-DK" dirty="0" smtClean="0"/>
              <a:t>Forventninger til praktikken</a:t>
            </a:r>
          </a:p>
          <a:p>
            <a:r>
              <a:rPr lang="da-DK" dirty="0" smtClean="0"/>
              <a:t>Praktiske spørgsmål</a:t>
            </a:r>
          </a:p>
          <a:p>
            <a:r>
              <a:rPr lang="da-DK" dirty="0" smtClean="0"/>
              <a:t>Skilt til praktikken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46714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er jeres erfaringer med eleverne, i 4 ugers praktikken?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00113" y="2924944"/>
            <a:ext cx="7343775" cy="3013894"/>
          </a:xfrm>
        </p:spPr>
        <p:txBody>
          <a:bodyPr/>
          <a:lstStyle/>
          <a:p>
            <a:r>
              <a:rPr lang="da-DK" dirty="0" smtClean="0"/>
              <a:t>Opstart i praktikken</a:t>
            </a:r>
          </a:p>
          <a:p>
            <a:r>
              <a:rPr lang="da-DK" dirty="0" smtClean="0"/>
              <a:t>Har I ideer til hvordan vi eventuelt kunne forbedre de to dage inden praktikken?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278531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 dage i forbindelse med 1-2 praktikken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2852936"/>
            <a:ext cx="7343775" cy="3662363"/>
          </a:xfrm>
        </p:spPr>
        <p:txBody>
          <a:bodyPr/>
          <a:lstStyle/>
          <a:p>
            <a:r>
              <a:rPr lang="da-DK" dirty="0" smtClean="0"/>
              <a:t>Personlige/faglige mål</a:t>
            </a:r>
          </a:p>
          <a:p>
            <a:r>
              <a:rPr lang="da-DK" dirty="0" smtClean="0"/>
              <a:t>Erfaringer fra første praktik</a:t>
            </a:r>
          </a:p>
          <a:p>
            <a:r>
              <a:rPr lang="da-DK" dirty="0" smtClean="0"/>
              <a:t>Gennemgang af målene</a:t>
            </a:r>
          </a:p>
          <a:p>
            <a:r>
              <a:rPr lang="da-DK" dirty="0" smtClean="0"/>
              <a:t>Dagsorden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5090890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Opstart på praktikken 1-2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Hvordan fungere det nu?</a:t>
            </a:r>
          </a:p>
          <a:p>
            <a:r>
              <a:rPr lang="da-DK" dirty="0" smtClean="0"/>
              <a:t>Eventuelt gode ideer til forberedelse </a:t>
            </a:r>
            <a:r>
              <a:rPr lang="da-DK" smtClean="0"/>
              <a:t>til praktikken?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296566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Anden lange praktik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Det samme som første</a:t>
            </a:r>
          </a:p>
          <a:p>
            <a:r>
              <a:rPr lang="da-DK" dirty="0" smtClean="0"/>
              <a:t>Udlandspraktik</a:t>
            </a:r>
          </a:p>
          <a:p>
            <a:r>
              <a:rPr lang="da-DK" dirty="0" smtClean="0"/>
              <a:t>Special og SFO området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457151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owerPointskabelon_Sosuranders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2D2015"/>
      </a:lt2>
      <a:accent1>
        <a:srgbClr val="ED7703"/>
      </a:accent1>
      <a:accent2>
        <a:srgbClr val="816E51"/>
      </a:accent2>
      <a:accent3>
        <a:srgbClr val="FFFFFF"/>
      </a:accent3>
      <a:accent4>
        <a:srgbClr val="000000"/>
      </a:accent4>
      <a:accent5>
        <a:srgbClr val="F4BDAA"/>
      </a:accent5>
      <a:accent6>
        <a:srgbClr val="746349"/>
      </a:accent6>
      <a:hlink>
        <a:srgbClr val="B9E0E9"/>
      </a:hlink>
      <a:folHlink>
        <a:srgbClr val="EBE4D5"/>
      </a:folHlink>
    </a:clrScheme>
    <a:fontScheme name="In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2D2015"/>
        </a:lt2>
        <a:accent1>
          <a:srgbClr val="ED7703"/>
        </a:accent1>
        <a:accent2>
          <a:srgbClr val="816E51"/>
        </a:accent2>
        <a:accent3>
          <a:srgbClr val="FFFFFF"/>
        </a:accent3>
        <a:accent4>
          <a:srgbClr val="000000"/>
        </a:accent4>
        <a:accent5>
          <a:srgbClr val="F4BDAA"/>
        </a:accent5>
        <a:accent6>
          <a:srgbClr val="746349"/>
        </a:accent6>
        <a:hlink>
          <a:srgbClr val="B9E0E9"/>
        </a:hlink>
        <a:folHlink>
          <a:srgbClr val="EBE4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1D0046FA42F045AB94EB9E8FDD3C66" ma:contentTypeVersion="0" ma:contentTypeDescription="Opret et nyt dokument." ma:contentTypeScope="" ma:versionID="9b4b9b99d3782091a5bbdf8cb367c1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89001a616090cb27579ca50c4212ed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CA177C-C87D-4E7B-BB7C-91C3D7B13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CD4D1A-EF28-4A0C-A944-E29B9E3C315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6BA1EA-4F07-43BC-A672-0441FD280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106</Words>
  <Application>Microsoft Office PowerPoint</Application>
  <PresentationFormat>Skærmshow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Verdana</vt:lpstr>
      <vt:lpstr>PowerPointskabelon_Sosuranders</vt:lpstr>
      <vt:lpstr>PowerPoint-præsentation</vt:lpstr>
      <vt:lpstr>De to dage inden 4 ugers praktik</vt:lpstr>
      <vt:lpstr>Hvordan er jeres erfaringer med eleverne, i 4 ugers praktikken?</vt:lpstr>
      <vt:lpstr>2 dage i forbindelse med 1-2 praktikken</vt:lpstr>
      <vt:lpstr>Opstart på praktikken 1-2</vt:lpstr>
      <vt:lpstr>Anden lange praktik</vt:lpstr>
    </vt:vector>
  </TitlesOfParts>
  <Company>IT-Supportcentret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Puggaard</dc:creator>
  <cp:lastModifiedBy>Pia Elisabeth Ohnemus (PO | SOSUR)</cp:lastModifiedBy>
  <cp:revision>11</cp:revision>
  <dcterms:created xsi:type="dcterms:W3CDTF">2015-01-16T11:46:37Z</dcterms:created>
  <dcterms:modified xsi:type="dcterms:W3CDTF">2018-03-13T09:21:51Z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0x010100B11D0046FA42F045AB94EB9E8FDD3C66</vt:lpwstr>
  </property>
</Properties>
</file>