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4" r:id="rId6"/>
    <p:sldId id="259" r:id="rId7"/>
    <p:sldId id="262" r:id="rId8"/>
    <p:sldId id="268" r:id="rId9"/>
    <p:sldId id="269" r:id="rId10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0">
          <p15:clr>
            <a:srgbClr val="A4A3A4"/>
          </p15:clr>
        </p15:guide>
        <p15:guide id="2" orient="horz" pos="111">
          <p15:clr>
            <a:srgbClr val="A4A3A4"/>
          </p15:clr>
        </p15:guide>
        <p15:guide id="3" pos="290">
          <p15:clr>
            <a:srgbClr val="A4A3A4"/>
          </p15:clr>
        </p15:guide>
        <p15:guide id="4" pos="5490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703"/>
    <a:srgbClr val="FECD9C"/>
    <a:srgbClr val="816E51"/>
    <a:srgbClr val="B9E0E9"/>
    <a:srgbClr val="EBE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2" autoAdjust="0"/>
    <p:restoredTop sz="94628" autoAdjust="0"/>
  </p:normalViewPr>
  <p:slideViewPr>
    <p:cSldViewPr>
      <p:cViewPr varScale="1">
        <p:scale>
          <a:sx n="102" d="100"/>
          <a:sy n="102" d="100"/>
        </p:scale>
        <p:origin x="510" y="102"/>
      </p:cViewPr>
      <p:guideLst>
        <p:guide orient="horz" pos="4020"/>
        <p:guide orient="horz" pos="111"/>
        <p:guide pos="290"/>
        <p:guide pos="549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8B6424-E0EF-498D-97C7-A67FA89F5BA9}" type="doc">
      <dgm:prSet loTypeId="urn:microsoft.com/office/officeart/2005/8/layout/venn1" loCatId="relationship" qsTypeId="urn:microsoft.com/office/officeart/2005/8/quickstyle/simple1" qsCatId="simple" csTypeId="urn:microsoft.com/office/officeart/2005/8/colors/accent1_3" csCatId="accent1" phldr="1"/>
      <dgm:spPr/>
    </dgm:pt>
    <dgm:pt modelId="{5E551CE4-C6B0-40FC-B8DF-35B651838691}">
      <dgm:prSet phldrT="[Tekst]"/>
      <dgm:spPr/>
      <dgm:t>
        <a:bodyPr/>
        <a:lstStyle/>
        <a:p>
          <a:r>
            <a:rPr lang="da-DK" dirty="0" smtClean="0"/>
            <a:t>Elev</a:t>
          </a:r>
          <a:endParaRPr lang="da-DK" dirty="0"/>
        </a:p>
      </dgm:t>
    </dgm:pt>
    <dgm:pt modelId="{DF295D8F-C28A-436F-BCBD-85FACB03DB1E}" type="parTrans" cxnId="{797322C4-C2A2-485E-AEED-BFB759C09894}">
      <dgm:prSet/>
      <dgm:spPr/>
      <dgm:t>
        <a:bodyPr/>
        <a:lstStyle/>
        <a:p>
          <a:endParaRPr lang="da-DK"/>
        </a:p>
      </dgm:t>
    </dgm:pt>
    <dgm:pt modelId="{840A0C46-5A52-46D2-A733-8057160163EB}" type="sibTrans" cxnId="{797322C4-C2A2-485E-AEED-BFB759C09894}">
      <dgm:prSet/>
      <dgm:spPr/>
      <dgm:t>
        <a:bodyPr/>
        <a:lstStyle/>
        <a:p>
          <a:endParaRPr lang="da-DK"/>
        </a:p>
      </dgm:t>
    </dgm:pt>
    <dgm:pt modelId="{8EC88B0B-DD58-4485-983D-57C9736B3FA4}">
      <dgm:prSet phldrT="[Tekst]"/>
      <dgm:spPr/>
      <dgm:t>
        <a:bodyPr/>
        <a:lstStyle/>
        <a:p>
          <a:r>
            <a:rPr lang="da-DK" dirty="0" smtClean="0"/>
            <a:t>Praktik</a:t>
          </a:r>
          <a:endParaRPr lang="da-DK" dirty="0"/>
        </a:p>
      </dgm:t>
    </dgm:pt>
    <dgm:pt modelId="{F4AA5880-6CFD-4BAB-9644-2F68DCFE807D}" type="parTrans" cxnId="{715A96A9-F0DA-4DDF-B58F-7944BFC91F4D}">
      <dgm:prSet/>
      <dgm:spPr/>
      <dgm:t>
        <a:bodyPr/>
        <a:lstStyle/>
        <a:p>
          <a:endParaRPr lang="da-DK"/>
        </a:p>
      </dgm:t>
    </dgm:pt>
    <dgm:pt modelId="{6C98BDF9-9B2C-4B29-8B8B-1BEB0CA7CF38}" type="sibTrans" cxnId="{715A96A9-F0DA-4DDF-B58F-7944BFC91F4D}">
      <dgm:prSet/>
      <dgm:spPr/>
      <dgm:t>
        <a:bodyPr/>
        <a:lstStyle/>
        <a:p>
          <a:endParaRPr lang="da-DK"/>
        </a:p>
      </dgm:t>
    </dgm:pt>
    <dgm:pt modelId="{70DFBC46-4893-4D68-8CE6-D5B701F09E3B}">
      <dgm:prSet phldrT="[Tekst]"/>
      <dgm:spPr/>
      <dgm:t>
        <a:bodyPr/>
        <a:lstStyle/>
        <a:p>
          <a:r>
            <a:rPr lang="da-DK" dirty="0" smtClean="0"/>
            <a:t>Skole</a:t>
          </a:r>
          <a:endParaRPr lang="da-DK" dirty="0"/>
        </a:p>
      </dgm:t>
    </dgm:pt>
    <dgm:pt modelId="{4ADFF8A5-8C4B-469C-901D-D0E7E9A91B92}" type="parTrans" cxnId="{54FCA687-D282-4CDD-911B-546241F2101C}">
      <dgm:prSet/>
      <dgm:spPr/>
      <dgm:t>
        <a:bodyPr/>
        <a:lstStyle/>
        <a:p>
          <a:endParaRPr lang="da-DK"/>
        </a:p>
      </dgm:t>
    </dgm:pt>
    <dgm:pt modelId="{D6BD832C-F42A-4BEF-92B6-4D277D04F4B5}" type="sibTrans" cxnId="{54FCA687-D282-4CDD-911B-546241F2101C}">
      <dgm:prSet/>
      <dgm:spPr/>
      <dgm:t>
        <a:bodyPr/>
        <a:lstStyle/>
        <a:p>
          <a:endParaRPr lang="da-DK"/>
        </a:p>
      </dgm:t>
    </dgm:pt>
    <dgm:pt modelId="{A2D40DD7-5348-4382-8337-69C9162D569B}" type="pres">
      <dgm:prSet presAssocID="{138B6424-E0EF-498D-97C7-A67FA89F5BA9}" presName="compositeShape" presStyleCnt="0">
        <dgm:presLayoutVars>
          <dgm:chMax val="7"/>
          <dgm:dir/>
          <dgm:resizeHandles val="exact"/>
        </dgm:presLayoutVars>
      </dgm:prSet>
      <dgm:spPr/>
    </dgm:pt>
    <dgm:pt modelId="{0D6E9374-F480-46F8-A52F-A5E15A3EB1DD}" type="pres">
      <dgm:prSet presAssocID="{5E551CE4-C6B0-40FC-B8DF-35B651838691}" presName="circ1" presStyleLbl="vennNode1" presStyleIdx="0" presStyleCnt="3"/>
      <dgm:spPr/>
      <dgm:t>
        <a:bodyPr/>
        <a:lstStyle/>
        <a:p>
          <a:endParaRPr lang="da-DK"/>
        </a:p>
      </dgm:t>
    </dgm:pt>
    <dgm:pt modelId="{96281EC6-7FF0-41E7-80DE-F4F6D76DFCDB}" type="pres">
      <dgm:prSet presAssocID="{5E551CE4-C6B0-40FC-B8DF-35B65183869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F06704F-EC29-4D7A-A67D-50BF43185033}" type="pres">
      <dgm:prSet presAssocID="{8EC88B0B-DD58-4485-983D-57C9736B3FA4}" presName="circ2" presStyleLbl="vennNode1" presStyleIdx="1" presStyleCnt="3"/>
      <dgm:spPr/>
      <dgm:t>
        <a:bodyPr/>
        <a:lstStyle/>
        <a:p>
          <a:endParaRPr lang="da-DK"/>
        </a:p>
      </dgm:t>
    </dgm:pt>
    <dgm:pt modelId="{6364037B-50E0-4B28-94D4-FDD03856F79C}" type="pres">
      <dgm:prSet presAssocID="{8EC88B0B-DD58-4485-983D-57C9736B3FA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90D542B-92FA-4D08-AB80-50D7B9988402}" type="pres">
      <dgm:prSet presAssocID="{70DFBC46-4893-4D68-8CE6-D5B701F09E3B}" presName="circ3" presStyleLbl="vennNode1" presStyleIdx="2" presStyleCnt="3"/>
      <dgm:spPr/>
      <dgm:t>
        <a:bodyPr/>
        <a:lstStyle/>
        <a:p>
          <a:endParaRPr lang="da-DK"/>
        </a:p>
      </dgm:t>
    </dgm:pt>
    <dgm:pt modelId="{9B0CC9D8-614C-4146-8A53-7C14778273A2}" type="pres">
      <dgm:prSet presAssocID="{70DFBC46-4893-4D68-8CE6-D5B701F09E3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A912A9EA-6063-4ED3-9CB3-A8D29855F963}" type="presOf" srcId="{70DFBC46-4893-4D68-8CE6-D5B701F09E3B}" destId="{890D542B-92FA-4D08-AB80-50D7B9988402}" srcOrd="0" destOrd="0" presId="urn:microsoft.com/office/officeart/2005/8/layout/venn1"/>
    <dgm:cxn modelId="{077E854B-0468-4BC1-B9D4-ACA9C0F30A10}" type="presOf" srcId="{5E551CE4-C6B0-40FC-B8DF-35B651838691}" destId="{0D6E9374-F480-46F8-A52F-A5E15A3EB1DD}" srcOrd="0" destOrd="0" presId="urn:microsoft.com/office/officeart/2005/8/layout/venn1"/>
    <dgm:cxn modelId="{54FCA687-D282-4CDD-911B-546241F2101C}" srcId="{138B6424-E0EF-498D-97C7-A67FA89F5BA9}" destId="{70DFBC46-4893-4D68-8CE6-D5B701F09E3B}" srcOrd="2" destOrd="0" parTransId="{4ADFF8A5-8C4B-469C-901D-D0E7E9A91B92}" sibTransId="{D6BD832C-F42A-4BEF-92B6-4D277D04F4B5}"/>
    <dgm:cxn modelId="{F8D73BD0-C9B7-4AD7-819A-6DACA50CAF71}" type="presOf" srcId="{8EC88B0B-DD58-4485-983D-57C9736B3FA4}" destId="{2F06704F-EC29-4D7A-A67D-50BF43185033}" srcOrd="0" destOrd="0" presId="urn:microsoft.com/office/officeart/2005/8/layout/venn1"/>
    <dgm:cxn modelId="{4D97575D-781C-46F1-A4D7-77802813B3AD}" type="presOf" srcId="{138B6424-E0EF-498D-97C7-A67FA89F5BA9}" destId="{A2D40DD7-5348-4382-8337-69C9162D569B}" srcOrd="0" destOrd="0" presId="urn:microsoft.com/office/officeart/2005/8/layout/venn1"/>
    <dgm:cxn modelId="{715A96A9-F0DA-4DDF-B58F-7944BFC91F4D}" srcId="{138B6424-E0EF-498D-97C7-A67FA89F5BA9}" destId="{8EC88B0B-DD58-4485-983D-57C9736B3FA4}" srcOrd="1" destOrd="0" parTransId="{F4AA5880-6CFD-4BAB-9644-2F68DCFE807D}" sibTransId="{6C98BDF9-9B2C-4B29-8B8B-1BEB0CA7CF38}"/>
    <dgm:cxn modelId="{797322C4-C2A2-485E-AEED-BFB759C09894}" srcId="{138B6424-E0EF-498D-97C7-A67FA89F5BA9}" destId="{5E551CE4-C6B0-40FC-B8DF-35B651838691}" srcOrd="0" destOrd="0" parTransId="{DF295D8F-C28A-436F-BCBD-85FACB03DB1E}" sibTransId="{840A0C46-5A52-46D2-A733-8057160163EB}"/>
    <dgm:cxn modelId="{66C09E37-1894-4182-8F0A-2A0CC31C06AB}" type="presOf" srcId="{8EC88B0B-DD58-4485-983D-57C9736B3FA4}" destId="{6364037B-50E0-4B28-94D4-FDD03856F79C}" srcOrd="1" destOrd="0" presId="urn:microsoft.com/office/officeart/2005/8/layout/venn1"/>
    <dgm:cxn modelId="{FF7DFA92-3324-4478-809A-27F61898BD3F}" type="presOf" srcId="{70DFBC46-4893-4D68-8CE6-D5B701F09E3B}" destId="{9B0CC9D8-614C-4146-8A53-7C14778273A2}" srcOrd="1" destOrd="0" presId="urn:microsoft.com/office/officeart/2005/8/layout/venn1"/>
    <dgm:cxn modelId="{A2AAEE2E-5190-4A8A-A06B-36277FEAC347}" type="presOf" srcId="{5E551CE4-C6B0-40FC-B8DF-35B651838691}" destId="{96281EC6-7FF0-41E7-80DE-F4F6D76DFCDB}" srcOrd="1" destOrd="0" presId="urn:microsoft.com/office/officeart/2005/8/layout/venn1"/>
    <dgm:cxn modelId="{57249F86-CC95-4D44-BD92-19CD3BBDCE2E}" type="presParOf" srcId="{A2D40DD7-5348-4382-8337-69C9162D569B}" destId="{0D6E9374-F480-46F8-A52F-A5E15A3EB1DD}" srcOrd="0" destOrd="0" presId="urn:microsoft.com/office/officeart/2005/8/layout/venn1"/>
    <dgm:cxn modelId="{7FB92FFE-1D99-40AB-814B-4DBABE1E46B5}" type="presParOf" srcId="{A2D40DD7-5348-4382-8337-69C9162D569B}" destId="{96281EC6-7FF0-41E7-80DE-F4F6D76DFCDB}" srcOrd="1" destOrd="0" presId="urn:microsoft.com/office/officeart/2005/8/layout/venn1"/>
    <dgm:cxn modelId="{B90A2BCD-77AA-444E-B75F-E9D49C7727BA}" type="presParOf" srcId="{A2D40DD7-5348-4382-8337-69C9162D569B}" destId="{2F06704F-EC29-4D7A-A67D-50BF43185033}" srcOrd="2" destOrd="0" presId="urn:microsoft.com/office/officeart/2005/8/layout/venn1"/>
    <dgm:cxn modelId="{4A4CFC8B-E19F-49D3-8324-9197BFD25916}" type="presParOf" srcId="{A2D40DD7-5348-4382-8337-69C9162D569B}" destId="{6364037B-50E0-4B28-94D4-FDD03856F79C}" srcOrd="3" destOrd="0" presId="urn:microsoft.com/office/officeart/2005/8/layout/venn1"/>
    <dgm:cxn modelId="{FF33C983-1444-4EDE-9731-BAA1B4FC2C45}" type="presParOf" srcId="{A2D40DD7-5348-4382-8337-69C9162D569B}" destId="{890D542B-92FA-4D08-AB80-50D7B9988402}" srcOrd="4" destOrd="0" presId="urn:microsoft.com/office/officeart/2005/8/layout/venn1"/>
    <dgm:cxn modelId="{6F853139-4774-4ACA-922F-F1B0C65640B3}" type="presParOf" srcId="{A2D40DD7-5348-4382-8337-69C9162D569B}" destId="{9B0CC9D8-614C-4146-8A53-7C14778273A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6E9374-F480-46F8-A52F-A5E15A3EB1DD}">
      <dsp:nvSpPr>
        <dsp:cNvPr id="0" name=""/>
        <dsp:cNvSpPr/>
      </dsp:nvSpPr>
      <dsp:spPr>
        <a:xfrm>
          <a:off x="2433706" y="41111"/>
          <a:ext cx="1973346" cy="1973346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kern="1200" dirty="0" smtClean="0"/>
            <a:t>Elev</a:t>
          </a:r>
          <a:endParaRPr lang="da-DK" sz="2600" kern="1200" dirty="0"/>
        </a:p>
      </dsp:txBody>
      <dsp:txXfrm>
        <a:off x="2696819" y="386446"/>
        <a:ext cx="1447120" cy="888005"/>
      </dsp:txXfrm>
    </dsp:sp>
    <dsp:sp modelId="{2F06704F-EC29-4D7A-A67D-50BF43185033}">
      <dsp:nvSpPr>
        <dsp:cNvPr id="0" name=""/>
        <dsp:cNvSpPr/>
      </dsp:nvSpPr>
      <dsp:spPr>
        <a:xfrm>
          <a:off x="3145756" y="1274452"/>
          <a:ext cx="1973346" cy="1973346"/>
        </a:xfrm>
        <a:prstGeom prst="ellipse">
          <a:avLst/>
        </a:prstGeom>
        <a:solidFill>
          <a:schemeClr val="accent1">
            <a:shade val="80000"/>
            <a:alpha val="50000"/>
            <a:hueOff val="-387063"/>
            <a:satOff val="-9378"/>
            <a:lumOff val="171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kern="1200" dirty="0" smtClean="0"/>
            <a:t>Praktik</a:t>
          </a:r>
          <a:endParaRPr lang="da-DK" sz="2600" kern="1200" dirty="0"/>
        </a:p>
      </dsp:txBody>
      <dsp:txXfrm>
        <a:off x="3749271" y="1784233"/>
        <a:ext cx="1184007" cy="1085340"/>
      </dsp:txXfrm>
    </dsp:sp>
    <dsp:sp modelId="{890D542B-92FA-4D08-AB80-50D7B9988402}">
      <dsp:nvSpPr>
        <dsp:cNvPr id="0" name=""/>
        <dsp:cNvSpPr/>
      </dsp:nvSpPr>
      <dsp:spPr>
        <a:xfrm>
          <a:off x="1721657" y="1274452"/>
          <a:ext cx="1973346" cy="1973346"/>
        </a:xfrm>
        <a:prstGeom prst="ellipse">
          <a:avLst/>
        </a:prstGeom>
        <a:solidFill>
          <a:schemeClr val="accent1">
            <a:shade val="80000"/>
            <a:alpha val="50000"/>
            <a:hueOff val="-774126"/>
            <a:satOff val="-18756"/>
            <a:lumOff val="342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kern="1200" dirty="0" smtClean="0"/>
            <a:t>Skole</a:t>
          </a:r>
          <a:endParaRPr lang="da-DK" sz="2600" kern="1200" dirty="0"/>
        </a:p>
      </dsp:txBody>
      <dsp:txXfrm>
        <a:off x="1907481" y="1784233"/>
        <a:ext cx="1184007" cy="1085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2188D9-10E2-4BA6-852D-226D8934BBD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586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BC5BEA3-1A4F-446D-8B40-D14EB719502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0514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81025"/>
            <a:ext cx="4824413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816E5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00152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28473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408738" y="1557338"/>
            <a:ext cx="1835150" cy="4381500"/>
          </a:xfrm>
        </p:spPr>
        <p:txBody>
          <a:bodyPr vert="eaVert"/>
          <a:lstStyle>
            <a:lvl1pPr>
              <a:defRPr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900113" y="1557338"/>
            <a:ext cx="5356225" cy="4381500"/>
          </a:xfrm>
        </p:spPr>
        <p:txBody>
          <a:bodyPr vert="eaVert"/>
          <a:lstStyle>
            <a:lvl1pPr>
              <a:defRPr sz="1800"/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581796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81025"/>
            <a:ext cx="4824413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816E5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00152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81025"/>
            <a:ext cx="4824413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816E5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00152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  <a:latin typeface="+mn-lt"/>
              </a:defRPr>
            </a:lvl3pPr>
            <a:lvl4pPr>
              <a:defRPr sz="1600">
                <a:solidFill>
                  <a:schemeClr val="bg2"/>
                </a:solidFill>
                <a:latin typeface="+mn-lt"/>
              </a:defRPr>
            </a:lvl4pPr>
            <a:lvl5pPr>
              <a:defRPr sz="1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6578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rgbClr val="816E5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16E5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76166240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900113" y="2276475"/>
            <a:ext cx="3595687" cy="3662363"/>
          </a:xfr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  <a:latin typeface="+mn-lt"/>
              </a:defRPr>
            </a:lvl3pPr>
            <a:lvl4pPr>
              <a:defRPr sz="1600">
                <a:solidFill>
                  <a:schemeClr val="bg2"/>
                </a:solidFill>
                <a:latin typeface="+mn-lt"/>
              </a:defRPr>
            </a:lvl4pPr>
            <a:lvl5pPr>
              <a:defRPr sz="1600">
                <a:solidFill>
                  <a:schemeClr val="bg2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3595688" cy="3662363"/>
          </a:xfr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  <a:latin typeface="+mn-lt"/>
              </a:defRPr>
            </a:lvl3pPr>
            <a:lvl4pPr>
              <a:defRPr sz="1600">
                <a:solidFill>
                  <a:schemeClr val="bg2"/>
                </a:solidFill>
                <a:latin typeface="+mn-lt"/>
              </a:defRPr>
            </a:lvl4pPr>
            <a:lvl5pPr>
              <a:defRPr sz="1600">
                <a:solidFill>
                  <a:schemeClr val="bg2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093638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16E5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  <a:latin typeface="+mn-lt"/>
              </a:defRPr>
            </a:lvl3pPr>
            <a:lvl4pPr>
              <a:defRPr sz="1600">
                <a:solidFill>
                  <a:schemeClr val="bg2"/>
                </a:solidFill>
                <a:latin typeface="+mn-lt"/>
              </a:defRPr>
            </a:lvl4pPr>
            <a:lvl5pPr>
              <a:defRPr sz="1600">
                <a:solidFill>
                  <a:schemeClr val="bg2"/>
                </a:solidFill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16E5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137036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50310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0065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355750"/>
          </a:xfrm>
        </p:spPr>
        <p:txBody>
          <a:bodyPr anchor="b"/>
          <a:lstStyle>
            <a:lvl1pPr algn="l">
              <a:defRPr sz="3000" b="1"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>
                <a:solidFill>
                  <a:srgbClr val="ED770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9245863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936104"/>
          </a:xfrm>
        </p:spPr>
        <p:txBody>
          <a:bodyPr anchor="b"/>
          <a:lstStyle>
            <a:lvl1pPr algn="l">
              <a:defRPr sz="3000" b="1"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7523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8261824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BE4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557338"/>
            <a:ext cx="73437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276475"/>
            <a:ext cx="734377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</p:txBody>
      </p:sp>
      <p:pic>
        <p:nvPicPr>
          <p:cNvPr id="5" name="Picture 3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176213"/>
            <a:ext cx="8280400" cy="620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1" r:id="rId5"/>
    <p:sldLayoutId id="2147483677" r:id="rId6"/>
    <p:sldLayoutId id="2147483678" r:id="rId7"/>
    <p:sldLayoutId id="2147483672" r:id="rId8"/>
    <p:sldLayoutId id="2147483679" r:id="rId9"/>
    <p:sldLayoutId id="2147483680" r:id="rId10"/>
    <p:sldLayoutId id="2147483681" r:id="rId11"/>
    <p:sldLayoutId id="2147483695" r:id="rId12"/>
    <p:sldLayoutId id="2147483708" r:id="rId13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tsupportcentret-my.sharepoint.com/personal/sosural_sosuranders_dk/_layouts/15/guestaccess.aspx?folderid=0407a4725564d4a43881f587b6d9f3f8d&amp;authkey=AbY4V4WX86urAAhL7JySQp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Undertitel 2"/>
          <p:cNvSpPr>
            <a:spLocks noGrp="1"/>
          </p:cNvSpPr>
          <p:nvPr>
            <p:ph type="subTitle" idx="1"/>
          </p:nvPr>
        </p:nvSpPr>
        <p:spPr>
          <a:xfrm>
            <a:off x="1187624" y="2636912"/>
            <a:ext cx="6944816" cy="3384376"/>
          </a:xfrm>
        </p:spPr>
        <p:txBody>
          <a:bodyPr/>
          <a:lstStyle/>
          <a:p>
            <a:r>
              <a:rPr lang="da-DK" sz="2800" dirty="0" smtClean="0"/>
              <a:t>Skolepraktikinformationsmøde </a:t>
            </a:r>
          </a:p>
          <a:p>
            <a:r>
              <a:rPr lang="da-DK" sz="2800" dirty="0" smtClean="0"/>
              <a:t>Tirsdag d. 21. nov. 2017</a:t>
            </a:r>
          </a:p>
          <a:p>
            <a:endParaRPr lang="da-DK" sz="2800" dirty="0" smtClean="0"/>
          </a:p>
          <a:p>
            <a:r>
              <a:rPr lang="da-DK" sz="2400" dirty="0" smtClean="0"/>
              <a:t>Den digitale uddannelsesmappe og overgange på</a:t>
            </a:r>
          </a:p>
          <a:p>
            <a:r>
              <a:rPr lang="da-DK" sz="2400" dirty="0" smtClean="0"/>
              <a:t>Social- </a:t>
            </a:r>
            <a:r>
              <a:rPr lang="da-DK" sz="2400" smtClean="0"/>
              <a:t>og </a:t>
            </a:r>
            <a:r>
              <a:rPr lang="da-DK" sz="2400" smtClean="0"/>
              <a:t>Sundhedshjælper-uddannelsen</a:t>
            </a:r>
            <a:r>
              <a:rPr lang="da-DK" sz="2800" smtClean="0"/>
              <a:t> </a:t>
            </a:r>
            <a:endParaRPr lang="da-DK" sz="2800" dirty="0" smtClean="0"/>
          </a:p>
          <a:p>
            <a:endParaRPr lang="da-DK" sz="2800" dirty="0" smtClean="0"/>
          </a:p>
          <a:p>
            <a:r>
              <a:rPr lang="da-DK" sz="2000" dirty="0" smtClean="0"/>
              <a:t>v/ Anette Degn Larsen og Michelle Gravgaard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561814"/>
            <a:ext cx="8280921" cy="581025"/>
          </a:xfrm>
        </p:spPr>
        <p:txBody>
          <a:bodyPr/>
          <a:lstStyle/>
          <a:p>
            <a:r>
              <a:rPr lang="da-DK" dirty="0" smtClean="0"/>
              <a:t> Formålet med uddannelsesmappen</a:t>
            </a:r>
            <a:br>
              <a:rPr lang="da-DK" dirty="0" smtClean="0"/>
            </a:b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283119"/>
              </p:ext>
            </p:extLst>
          </p:nvPr>
        </p:nvGraphicFramePr>
        <p:xfrm>
          <a:off x="755577" y="3154381"/>
          <a:ext cx="6840760" cy="3288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3347865" y="4165923"/>
            <a:ext cx="1656184" cy="1224136"/>
          </a:xfrm>
          <a:prstGeom prst="ellipse">
            <a:avLst/>
          </a:prstGeom>
          <a:solidFill>
            <a:srgbClr val="ED77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Uddannelses-mappe</a:t>
            </a:r>
            <a:endParaRPr lang="da-DK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755576" y="2138718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a-DK" sz="1400" dirty="0" smtClean="0"/>
              <a:t>Et digitalt værktøj, der skaber en rød tråd gennem hele elevens uddannelse, og giver kontaktlærere </a:t>
            </a:r>
            <a:r>
              <a:rPr lang="da-DK" sz="1400" dirty="0"/>
              <a:t>og praktikvejledere </a:t>
            </a:r>
            <a:r>
              <a:rPr lang="da-DK" sz="1400" dirty="0" smtClean="0"/>
              <a:t>mulighed for at spotte </a:t>
            </a:r>
            <a:r>
              <a:rPr lang="da-DK" sz="1400" dirty="0"/>
              <a:t>et særligt læringsbehov, og give individuel støtte.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738780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OneNote som uddannelsesmappe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900113" y="2276475"/>
            <a:ext cx="5544095" cy="3662363"/>
          </a:xfrm>
        </p:spPr>
        <p:txBody>
          <a:bodyPr/>
          <a:lstStyle/>
          <a:p>
            <a:r>
              <a:rPr lang="da-DK" sz="1600" dirty="0" smtClean="0"/>
              <a:t>Eleven opretter sin egen uddannelsesmappe i OneNote.</a:t>
            </a:r>
          </a:p>
          <a:p>
            <a:endParaRPr lang="da-DK" sz="1600" dirty="0" smtClean="0"/>
          </a:p>
          <a:p>
            <a:r>
              <a:rPr lang="da-DK" sz="1600" dirty="0" smtClean="0"/>
              <a:t>Uddannelsesmappen ligger på elevens </a:t>
            </a:r>
            <a:r>
              <a:rPr lang="da-DK" sz="1600" dirty="0" err="1" smtClean="0"/>
              <a:t>OneDrive</a:t>
            </a:r>
            <a:r>
              <a:rPr lang="da-DK" sz="1600" dirty="0" smtClean="0"/>
              <a:t>.</a:t>
            </a:r>
          </a:p>
          <a:p>
            <a:endParaRPr lang="da-DK" sz="1600" dirty="0" smtClean="0"/>
          </a:p>
          <a:p>
            <a:r>
              <a:rPr lang="da-DK" sz="1600" dirty="0" smtClean="0"/>
              <a:t>Eleven deler sin uddannelsesmappe med sin kontaktlærer, og de praktikvejledere hun har gennem uddannelsen.</a:t>
            </a:r>
          </a:p>
          <a:p>
            <a:endParaRPr lang="da-DK" sz="1600" dirty="0" smtClean="0"/>
          </a:p>
          <a:p>
            <a:r>
              <a:rPr lang="da-DK" sz="1600" dirty="0" smtClean="0"/>
              <a:t>Eleven er således bærer af mappen.</a:t>
            </a:r>
          </a:p>
          <a:p>
            <a:endParaRPr lang="da-DK" sz="1600" dirty="0" smtClean="0"/>
          </a:p>
          <a:p>
            <a:r>
              <a:rPr lang="da-DK" sz="1600" dirty="0" smtClean="0"/>
              <a:t>Vi har lavet en skabelon som eleven kopierer over i sin egen mappe.</a:t>
            </a:r>
            <a:endParaRPr lang="da-DK" sz="1600" dirty="0"/>
          </a:p>
        </p:txBody>
      </p:sp>
      <p:pic>
        <p:nvPicPr>
          <p:cNvPr id="2050" name="Picture 2" descr="Billedresultat for oneno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96952"/>
            <a:ext cx="1833602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7853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Uddannelsesmappens indhold: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1600" u="sng" dirty="0" smtClean="0"/>
              <a:t>Skoleperioder:</a:t>
            </a:r>
          </a:p>
          <a:p>
            <a:pPr marL="0" indent="0">
              <a:buNone/>
            </a:pPr>
            <a:r>
              <a:rPr lang="da-DK" sz="1600" dirty="0" smtClean="0"/>
              <a:t>Samarbejde med kontaktlærer om udvikling af personlige og faglige kompetencer.</a:t>
            </a:r>
          </a:p>
          <a:p>
            <a:r>
              <a:rPr lang="da-DK" sz="1600" dirty="0" smtClean="0"/>
              <a:t>Kontaktlærersamtaler: individuelt og i grupper, refleksioner over læring, skolevejledning.</a:t>
            </a:r>
          </a:p>
          <a:p>
            <a:r>
              <a:rPr lang="da-DK" sz="1600" dirty="0" smtClean="0"/>
              <a:t>Forberedelse til praktik og efterbearbejdning af praktik.</a:t>
            </a:r>
          </a:p>
          <a:p>
            <a:pPr marL="0" indent="0">
              <a:buNone/>
            </a:pPr>
            <a:endParaRPr lang="da-DK" sz="1600" dirty="0" smtClean="0"/>
          </a:p>
          <a:p>
            <a:pPr marL="0" indent="0">
              <a:buNone/>
            </a:pPr>
            <a:r>
              <a:rPr lang="da-DK" sz="1600" u="sng" dirty="0" smtClean="0"/>
              <a:t>Praktikperioder:</a:t>
            </a:r>
          </a:p>
          <a:p>
            <a:pPr marL="0" indent="0">
              <a:buNone/>
            </a:pPr>
            <a:r>
              <a:rPr lang="da-DK" sz="1600" dirty="0" smtClean="0"/>
              <a:t>Samarbejde med praktikvejleder om arbejdet med praktikmålene.</a:t>
            </a:r>
          </a:p>
          <a:p>
            <a:r>
              <a:rPr lang="da-DK" sz="1600" dirty="0" smtClean="0"/>
              <a:t>Praktikopgaver, vejledningssamtaler, status på mål, refleksioner, praktikerklæring.</a:t>
            </a:r>
          </a:p>
          <a:p>
            <a:r>
              <a:rPr lang="da-DK" sz="1600" dirty="0" smtClean="0"/>
              <a:t>Kobling mellem skoleperioden og praktikken.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83472642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Tidsplan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SOSU assistentuddannelsen er i gang på alle hold</a:t>
            </a:r>
          </a:p>
          <a:p>
            <a:r>
              <a:rPr lang="da-DK" dirty="0" smtClean="0"/>
              <a:t>SOSU hjælperuddannelsen starter februar 2018 på nye hold</a:t>
            </a:r>
          </a:p>
          <a:p>
            <a:endParaRPr lang="da-DK" sz="1800" dirty="0"/>
          </a:p>
          <a:p>
            <a:pPr marL="0" indent="0">
              <a:buNone/>
            </a:pPr>
            <a:r>
              <a:rPr lang="da-DK" sz="1800" dirty="0" smtClean="0"/>
              <a:t>Der er nedsat en arbejdsgruppe med repræsentanter fra alle praktikområder og skolen. Arbejdsgruppen har ansvaret for at vedligeholde skabelonen.</a:t>
            </a:r>
          </a:p>
        </p:txBody>
      </p:sp>
    </p:spTree>
    <p:extLst>
      <p:ext uri="{BB962C8B-B14F-4D97-AF65-F5344CB8AC3E}">
        <p14:creationId xmlns:p14="http://schemas.microsoft.com/office/powerpoint/2010/main" val="23235195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Uddannelsesmappen til SSH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>
                <a:solidFill>
                  <a:schemeClr val="tx2"/>
                </a:solidFill>
              </a:rPr>
              <a:t>Se den udarbejdede skabelon her:</a:t>
            </a:r>
          </a:p>
          <a:p>
            <a:endParaRPr lang="da-DK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a-DK" dirty="0" err="1" smtClean="0">
                <a:solidFill>
                  <a:schemeClr val="tx2"/>
                </a:solidFill>
                <a:hlinkClick r:id="rId2"/>
              </a:rPr>
              <a:t>Udd.mappe</a:t>
            </a:r>
            <a:r>
              <a:rPr lang="da-DK" dirty="0" smtClean="0">
                <a:solidFill>
                  <a:schemeClr val="tx2"/>
                </a:solidFill>
                <a:hlinkClick r:id="rId2"/>
              </a:rPr>
              <a:t> SSH</a:t>
            </a:r>
            <a:endParaRPr lang="da-DK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713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skabelon_Sosuranders">
  <a:themeElements>
    <a:clrScheme name="Intro 1">
      <a:dk1>
        <a:srgbClr val="000000"/>
      </a:dk1>
      <a:lt1>
        <a:srgbClr val="FFFFFF"/>
      </a:lt1>
      <a:dk2>
        <a:srgbClr val="000000"/>
      </a:dk2>
      <a:lt2>
        <a:srgbClr val="2D2015"/>
      </a:lt2>
      <a:accent1>
        <a:srgbClr val="ED7703"/>
      </a:accent1>
      <a:accent2>
        <a:srgbClr val="816E51"/>
      </a:accent2>
      <a:accent3>
        <a:srgbClr val="FFFFFF"/>
      </a:accent3>
      <a:accent4>
        <a:srgbClr val="000000"/>
      </a:accent4>
      <a:accent5>
        <a:srgbClr val="F4BDAA"/>
      </a:accent5>
      <a:accent6>
        <a:srgbClr val="746349"/>
      </a:accent6>
      <a:hlink>
        <a:srgbClr val="B9E0E9"/>
      </a:hlink>
      <a:folHlink>
        <a:srgbClr val="EBE4D5"/>
      </a:folHlink>
    </a:clrScheme>
    <a:fontScheme name="Intr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2D2015"/>
        </a:lt2>
        <a:accent1>
          <a:srgbClr val="ED7703"/>
        </a:accent1>
        <a:accent2>
          <a:srgbClr val="816E51"/>
        </a:accent2>
        <a:accent3>
          <a:srgbClr val="FFFFFF"/>
        </a:accent3>
        <a:accent4>
          <a:srgbClr val="000000"/>
        </a:accent4>
        <a:accent5>
          <a:srgbClr val="F4BDAA"/>
        </a:accent5>
        <a:accent6>
          <a:srgbClr val="746349"/>
        </a:accent6>
        <a:hlink>
          <a:srgbClr val="B9E0E9"/>
        </a:hlink>
        <a:folHlink>
          <a:srgbClr val="EBE4D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764A2E04F1014CAD7A736FC40627AC" ma:contentTypeVersion="3" ma:contentTypeDescription="Opret et nyt dokument." ma:contentTypeScope="" ma:versionID="5497ca6450711687871111bc1386d1ab">
  <xsd:schema xmlns:xsd="http://www.w3.org/2001/XMLSchema" xmlns:xs="http://www.w3.org/2001/XMLSchema" xmlns:p="http://schemas.microsoft.com/office/2006/metadata/properties" xmlns:ns2="9cbedc39-7131-44b7-bed2-755edc802056" targetNamespace="http://schemas.microsoft.com/office/2006/metadata/properties" ma:root="true" ma:fieldsID="49d750f77a2c82bb94142b4b8aa3e47e" ns2:_="">
    <xsd:import namespace="9cbedc39-7131-44b7-bed2-755edc80205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edc39-7131-44b7-bed2-755edc8020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værdi for deling" ma:internalName="SharingHintHash" ma:readOnly="true">
      <xsd:simpleType>
        <xsd:restriction base="dms:Text"/>
      </xsd:simpleType>
    </xsd:element>
    <xsd:element name="SharedWithDetails" ma:index="10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cbedc39-7131-44b7-bed2-755edc802056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0EFC66-9807-4190-BDD7-AAA2615C15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edc39-7131-44b7-bed2-755edc8020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CD4D1A-EF28-4A0C-A944-E29B9E3C3151}">
  <ds:schemaRefs>
    <ds:schemaRef ds:uri="9cbedc39-7131-44b7-bed2-755edc80205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0CA177C-C87D-4E7B-BB7C-91C3D7B13B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2287</TotalTime>
  <Words>234</Words>
  <Application>Microsoft Office PowerPoint</Application>
  <PresentationFormat>Skærmshow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9" baseType="lpstr">
      <vt:lpstr>Arial</vt:lpstr>
      <vt:lpstr>Verdana</vt:lpstr>
      <vt:lpstr>PowerPointskabelon_Sosuranders</vt:lpstr>
      <vt:lpstr>PowerPoint-præsentation</vt:lpstr>
      <vt:lpstr> Formålet med uddannelsesmappen </vt:lpstr>
      <vt:lpstr>OneNote som uddannelsesmappe</vt:lpstr>
      <vt:lpstr>Uddannelsesmappens indhold:</vt:lpstr>
      <vt:lpstr>Tidsplan</vt:lpstr>
      <vt:lpstr>Uddannelsesmappen til SSH</vt:lpstr>
    </vt:vector>
  </TitlesOfParts>
  <Company>IT-Supportcentret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Puggaard</dc:creator>
  <cp:lastModifiedBy>Anette Degn Larsen (AL | SOSUR)</cp:lastModifiedBy>
  <cp:revision>65</cp:revision>
  <dcterms:created xsi:type="dcterms:W3CDTF">2015-01-16T11:46:37Z</dcterms:created>
  <dcterms:modified xsi:type="dcterms:W3CDTF">2017-11-21T10:45:07Z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0x01010077764A2E04F1014CAD7A736FC40627AC</vt:lpwstr>
  </property>
</Properties>
</file>